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94" autoAdjust="0"/>
    <p:restoredTop sz="86918" autoAdjust="0"/>
  </p:normalViewPr>
  <p:slideViewPr>
    <p:cSldViewPr>
      <p:cViewPr varScale="1">
        <p:scale>
          <a:sx n="74" d="100"/>
          <a:sy n="74" d="100"/>
        </p:scale>
        <p:origin x="1502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Arrow Connector 72"/>
          <p:cNvCxnSpPr>
            <a:stCxn id="32" idx="0"/>
            <a:endCxn id="29" idx="2"/>
          </p:cNvCxnSpPr>
          <p:nvPr/>
        </p:nvCxnSpPr>
        <p:spPr>
          <a:xfrm flipV="1">
            <a:off x="4731575" y="2309260"/>
            <a:ext cx="3726625" cy="35542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2" name="Group 501"/>
          <p:cNvGrpSpPr/>
          <p:nvPr/>
        </p:nvGrpSpPr>
        <p:grpSpPr>
          <a:xfrm>
            <a:off x="266700" y="738740"/>
            <a:ext cx="8610600" cy="5380520"/>
            <a:chOff x="264552" y="587882"/>
            <a:chExt cx="8610600" cy="5380520"/>
          </a:xfrm>
        </p:grpSpPr>
        <p:cxnSp>
          <p:nvCxnSpPr>
            <p:cNvPr id="83" name="Straight Arrow Connector 82"/>
            <p:cNvCxnSpPr>
              <a:stCxn id="32" idx="0"/>
              <a:endCxn id="26" idx="2"/>
            </p:cNvCxnSpPr>
            <p:nvPr/>
          </p:nvCxnSpPr>
          <p:spPr>
            <a:xfrm flipV="1">
              <a:off x="4729427" y="3630749"/>
              <a:ext cx="651187" cy="208194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/>
            <p:cNvCxnSpPr>
              <a:stCxn id="32" idx="0"/>
              <a:endCxn id="15" idx="2"/>
            </p:cNvCxnSpPr>
            <p:nvPr/>
          </p:nvCxnSpPr>
          <p:spPr>
            <a:xfrm flipH="1" flipV="1">
              <a:off x="668579" y="2248579"/>
              <a:ext cx="4060848" cy="34641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264552" y="1978895"/>
              <a:ext cx="808053" cy="2696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boolean</a:t>
              </a:r>
              <a:endPara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02752" y="2283695"/>
              <a:ext cx="808053" cy="2696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umber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923414" y="3361065"/>
              <a:ext cx="914399" cy="2696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days and time duration</a:t>
              </a:r>
            </a:p>
          </p:txBody>
        </p:sp>
        <p:cxnSp>
          <p:nvCxnSpPr>
            <p:cNvPr id="76" name="Straight Arrow Connector 75"/>
            <p:cNvCxnSpPr>
              <a:stCxn id="32" idx="0"/>
              <a:endCxn id="28" idx="2"/>
            </p:cNvCxnSpPr>
            <p:nvPr/>
          </p:nvCxnSpPr>
          <p:spPr>
            <a:xfrm flipV="1">
              <a:off x="4729427" y="2463202"/>
              <a:ext cx="2873940" cy="32494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5" idx="0"/>
              <a:endCxn id="6" idx="2"/>
            </p:cNvCxnSpPr>
            <p:nvPr/>
          </p:nvCxnSpPr>
          <p:spPr>
            <a:xfrm flipV="1">
              <a:off x="668579" y="843589"/>
              <a:ext cx="3955465" cy="113530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4273969" y="587882"/>
              <a:ext cx="700149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Any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64752" y="2588495"/>
              <a:ext cx="815063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GB" sz="900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tring</a:t>
              </a:r>
              <a:endPara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626752" y="2893295"/>
              <a:ext cx="700149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date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236352" y="3198095"/>
              <a:ext cx="700149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769752" y="3502895"/>
              <a:ext cx="700149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date and time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303152" y="3807695"/>
              <a:ext cx="914400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months years and duration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98752" y="2207495"/>
              <a:ext cx="809229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context&lt;...&gt;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036952" y="1902695"/>
              <a:ext cx="838200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function&lt;...&gt;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379352" y="5712695"/>
              <a:ext cx="700149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Null</a:t>
              </a:r>
            </a:p>
          </p:txBody>
        </p:sp>
        <p:cxnSp>
          <p:nvCxnSpPr>
            <p:cNvPr id="37" name="Straight Arrow Connector 36"/>
            <p:cNvCxnSpPr>
              <a:cxnSpLocks/>
              <a:stCxn id="16" idx="0"/>
              <a:endCxn id="8" idx="2"/>
            </p:cNvCxnSpPr>
            <p:nvPr/>
          </p:nvCxnSpPr>
          <p:spPr>
            <a:xfrm flipV="1">
              <a:off x="1506779" y="1755059"/>
              <a:ext cx="2279654" cy="52863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cxnSpLocks/>
              <a:stCxn id="17" idx="0"/>
              <a:endCxn id="8" idx="2"/>
            </p:cNvCxnSpPr>
            <p:nvPr/>
          </p:nvCxnSpPr>
          <p:spPr>
            <a:xfrm flipV="1">
              <a:off x="2272284" y="1755059"/>
              <a:ext cx="1514149" cy="83343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cxnSpLocks/>
              <a:stCxn id="23" idx="0"/>
              <a:endCxn id="508" idx="2"/>
            </p:cNvCxnSpPr>
            <p:nvPr/>
          </p:nvCxnSpPr>
          <p:spPr>
            <a:xfrm flipV="1">
              <a:off x="2976827" y="2557069"/>
              <a:ext cx="741828" cy="3362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cxnSpLocks/>
              <a:stCxn id="24" idx="0"/>
              <a:endCxn id="508" idx="2"/>
            </p:cNvCxnSpPr>
            <p:nvPr/>
          </p:nvCxnSpPr>
          <p:spPr>
            <a:xfrm flipV="1">
              <a:off x="3586427" y="2557069"/>
              <a:ext cx="132228" cy="6410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cxnSpLocks/>
              <a:stCxn id="25" idx="0"/>
              <a:endCxn id="508" idx="2"/>
            </p:cNvCxnSpPr>
            <p:nvPr/>
          </p:nvCxnSpPr>
          <p:spPr>
            <a:xfrm flipH="1" flipV="1">
              <a:off x="3718655" y="2557069"/>
              <a:ext cx="401172" cy="9458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cxnSpLocks/>
              <a:stCxn id="26" idx="0"/>
              <a:endCxn id="2" idx="2"/>
            </p:cNvCxnSpPr>
            <p:nvPr/>
          </p:nvCxnSpPr>
          <p:spPr>
            <a:xfrm flipH="1" flipV="1">
              <a:off x="4873928" y="2589412"/>
              <a:ext cx="506686" cy="7716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cxnSpLocks/>
              <a:stCxn id="27" idx="0"/>
              <a:endCxn id="2" idx="2"/>
            </p:cNvCxnSpPr>
            <p:nvPr/>
          </p:nvCxnSpPr>
          <p:spPr>
            <a:xfrm flipV="1">
              <a:off x="4760352" y="2589412"/>
              <a:ext cx="113576" cy="121828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29" idx="0"/>
              <a:endCxn id="6" idx="2"/>
            </p:cNvCxnSpPr>
            <p:nvPr/>
          </p:nvCxnSpPr>
          <p:spPr>
            <a:xfrm flipH="1" flipV="1">
              <a:off x="4624044" y="843589"/>
              <a:ext cx="3832008" cy="105910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32" idx="0"/>
              <a:endCxn id="25" idx="2"/>
            </p:cNvCxnSpPr>
            <p:nvPr/>
          </p:nvCxnSpPr>
          <p:spPr>
            <a:xfrm flipH="1" flipV="1">
              <a:off x="4119827" y="3758602"/>
              <a:ext cx="609600" cy="19540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>
              <a:stCxn id="32" idx="0"/>
              <a:endCxn id="27" idx="2"/>
            </p:cNvCxnSpPr>
            <p:nvPr/>
          </p:nvCxnSpPr>
          <p:spPr>
            <a:xfrm flipV="1">
              <a:off x="4729427" y="4063402"/>
              <a:ext cx="30925" cy="16492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>
              <a:stCxn id="32" idx="0"/>
              <a:endCxn id="24" idx="2"/>
            </p:cNvCxnSpPr>
            <p:nvPr/>
          </p:nvCxnSpPr>
          <p:spPr>
            <a:xfrm flipH="1" flipV="1">
              <a:off x="3586427" y="3453802"/>
              <a:ext cx="1143000" cy="22588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>
              <a:stCxn id="32" idx="0"/>
              <a:endCxn id="23" idx="2"/>
            </p:cNvCxnSpPr>
            <p:nvPr/>
          </p:nvCxnSpPr>
          <p:spPr>
            <a:xfrm flipH="1" flipV="1">
              <a:off x="2976827" y="3149002"/>
              <a:ext cx="1752600" cy="25636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>
              <a:stCxn id="32" idx="0"/>
              <a:endCxn id="17" idx="2"/>
            </p:cNvCxnSpPr>
            <p:nvPr/>
          </p:nvCxnSpPr>
          <p:spPr>
            <a:xfrm flipH="1" flipV="1">
              <a:off x="2272284" y="2844202"/>
              <a:ext cx="2457143" cy="28684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>
              <a:stCxn id="32" idx="0"/>
              <a:endCxn id="16" idx="2"/>
            </p:cNvCxnSpPr>
            <p:nvPr/>
          </p:nvCxnSpPr>
          <p:spPr>
            <a:xfrm flipH="1" flipV="1">
              <a:off x="1506779" y="2553379"/>
              <a:ext cx="3222648" cy="31593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8" name="Group 367"/>
            <p:cNvGrpSpPr/>
            <p:nvPr/>
          </p:nvGrpSpPr>
          <p:grpSpPr>
            <a:xfrm>
              <a:off x="7032439" y="607295"/>
              <a:ext cx="1447800" cy="457200"/>
              <a:chOff x="6781801" y="4976319"/>
              <a:chExt cx="1447800" cy="457200"/>
            </a:xfrm>
          </p:grpSpPr>
          <p:sp>
            <p:nvSpPr>
              <p:cNvPr id="360" name="Rounded Rectangle 359"/>
              <p:cNvSpPr/>
              <p:nvPr/>
            </p:nvSpPr>
            <p:spPr>
              <a:xfrm>
                <a:off x="6781801" y="4976319"/>
                <a:ext cx="1447800" cy="457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62" name="Straight Arrow Connector 361"/>
              <p:cNvCxnSpPr/>
              <p:nvPr/>
            </p:nvCxnSpPr>
            <p:spPr>
              <a:xfrm flipH="1">
                <a:off x="6972300" y="5204919"/>
                <a:ext cx="307789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4" name="TextBox 363"/>
              <p:cNvSpPr txBox="1"/>
              <p:nvPr/>
            </p:nvSpPr>
            <p:spPr>
              <a:xfrm>
                <a:off x="7315200" y="5097197"/>
                <a:ext cx="81304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Conforms to</a:t>
                </a:r>
              </a:p>
            </p:txBody>
          </p:sp>
        </p:grpSp>
        <p:sp>
          <p:nvSpPr>
            <p:cNvPr id="455" name="Rectangle 454"/>
            <p:cNvSpPr/>
            <p:nvPr/>
          </p:nvSpPr>
          <p:spPr>
            <a:xfrm>
              <a:off x="6512952" y="2512295"/>
              <a:ext cx="762737" cy="2557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list&lt;...&gt;</a:t>
              </a:r>
            </a:p>
          </p:txBody>
        </p:sp>
        <p:cxnSp>
          <p:nvCxnSpPr>
            <p:cNvPr id="460" name="Straight Arrow Connector 459"/>
            <p:cNvCxnSpPr>
              <a:stCxn id="32" idx="0"/>
              <a:endCxn id="455" idx="2"/>
            </p:cNvCxnSpPr>
            <p:nvPr/>
          </p:nvCxnSpPr>
          <p:spPr>
            <a:xfrm flipV="1">
              <a:off x="4729427" y="2768002"/>
              <a:ext cx="2164894" cy="294469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Straight Arrow Connector 462"/>
            <p:cNvCxnSpPr>
              <a:stCxn id="455" idx="0"/>
              <a:endCxn id="6" idx="2"/>
            </p:cNvCxnSpPr>
            <p:nvPr/>
          </p:nvCxnSpPr>
          <p:spPr>
            <a:xfrm flipH="1" flipV="1">
              <a:off x="4624044" y="843589"/>
              <a:ext cx="2270277" cy="166870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Rectangle 113"/>
          <p:cNvSpPr/>
          <p:nvPr/>
        </p:nvSpPr>
        <p:spPr>
          <a:xfrm>
            <a:off x="5789582" y="3044153"/>
            <a:ext cx="762737" cy="25570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range&lt;...&gt;</a:t>
            </a:r>
          </a:p>
        </p:txBody>
      </p:sp>
      <p:cxnSp>
        <p:nvCxnSpPr>
          <p:cNvPr id="135" name="Straight Arrow Connector 134"/>
          <p:cNvCxnSpPr>
            <a:cxnSpLocks/>
            <a:stCxn id="114" idx="0"/>
            <a:endCxn id="6" idx="2"/>
          </p:cNvCxnSpPr>
          <p:nvPr/>
        </p:nvCxnSpPr>
        <p:spPr>
          <a:xfrm flipH="1" flipV="1">
            <a:off x="4626192" y="994447"/>
            <a:ext cx="1544759" cy="204970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32" idx="0"/>
            <a:endCxn id="114" idx="2"/>
          </p:cNvCxnSpPr>
          <p:nvPr/>
        </p:nvCxnSpPr>
        <p:spPr>
          <a:xfrm flipV="1">
            <a:off x="4731575" y="3299860"/>
            <a:ext cx="1439376" cy="25636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920788DA-EF7D-E8F8-2F73-2628953DFBAA}"/>
              </a:ext>
            </a:extLst>
          </p:cNvPr>
          <p:cNvSpPr/>
          <p:nvPr/>
        </p:nvSpPr>
        <p:spPr>
          <a:xfrm>
            <a:off x="4472049" y="2432463"/>
            <a:ext cx="808053" cy="30780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duration</a:t>
            </a:r>
            <a:endParaRPr lang="en-GB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1EED73-9010-BAA6-4C9B-E6BE83BDC567}"/>
              </a:ext>
            </a:extLst>
          </p:cNvPr>
          <p:cNvSpPr/>
          <p:nvPr/>
        </p:nvSpPr>
        <p:spPr>
          <a:xfrm>
            <a:off x="3384554" y="1636233"/>
            <a:ext cx="808053" cy="26968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comparable</a:t>
            </a:r>
          </a:p>
        </p:txBody>
      </p:sp>
      <p:cxnSp>
        <p:nvCxnSpPr>
          <p:cNvPr id="449" name="Straight Arrow Connector 448">
            <a:extLst>
              <a:ext uri="{FF2B5EF4-FFF2-40B4-BE49-F238E27FC236}">
                <a16:creationId xmlns:a16="http://schemas.microsoft.com/office/drawing/2014/main" id="{068DB585-C8B8-3839-D8F1-10E24A531AB2}"/>
              </a:ext>
            </a:extLst>
          </p:cNvPr>
          <p:cNvCxnSpPr>
            <a:cxnSpLocks/>
            <a:stCxn id="2" idx="0"/>
            <a:endCxn id="8" idx="2"/>
          </p:cNvCxnSpPr>
          <p:nvPr/>
        </p:nvCxnSpPr>
        <p:spPr>
          <a:xfrm flipH="1" flipV="1">
            <a:off x="3788581" y="1905917"/>
            <a:ext cx="1087495" cy="52654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Arrow Connector 466">
            <a:extLst>
              <a:ext uri="{FF2B5EF4-FFF2-40B4-BE49-F238E27FC236}">
                <a16:creationId xmlns:a16="http://schemas.microsoft.com/office/drawing/2014/main" id="{68BC16FC-AFD6-4C57-DC56-78BE7ABE98D3}"/>
              </a:ext>
            </a:extLst>
          </p:cNvPr>
          <p:cNvCxnSpPr>
            <a:cxnSpLocks/>
            <a:stCxn id="8" idx="0"/>
            <a:endCxn id="6" idx="2"/>
          </p:cNvCxnSpPr>
          <p:nvPr/>
        </p:nvCxnSpPr>
        <p:spPr>
          <a:xfrm flipV="1">
            <a:off x="3788581" y="994447"/>
            <a:ext cx="837611" cy="6417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8" name="Rectangle 507">
            <a:extLst>
              <a:ext uri="{FF2B5EF4-FFF2-40B4-BE49-F238E27FC236}">
                <a16:creationId xmlns:a16="http://schemas.microsoft.com/office/drawing/2014/main" id="{1852A4CC-4AD9-2C73-1E59-90291EA50591}"/>
              </a:ext>
            </a:extLst>
          </p:cNvPr>
          <p:cNvSpPr/>
          <p:nvPr/>
        </p:nvSpPr>
        <p:spPr>
          <a:xfrm>
            <a:off x="3316776" y="2438243"/>
            <a:ext cx="808053" cy="26968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temporal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5AF80A4-F835-6564-EAEC-128807613FF6}"/>
              </a:ext>
            </a:extLst>
          </p:cNvPr>
          <p:cNvCxnSpPr>
            <a:cxnSpLocks/>
            <a:stCxn id="508" idx="0"/>
            <a:endCxn id="8" idx="2"/>
          </p:cNvCxnSpPr>
          <p:nvPr/>
        </p:nvCxnSpPr>
        <p:spPr>
          <a:xfrm flipV="1">
            <a:off x="3720803" y="1905917"/>
            <a:ext cx="67778" cy="5323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2E76A02-C825-09B3-FEE8-2F15C5F6C392}"/>
              </a:ext>
            </a:extLst>
          </p:cNvPr>
          <p:cNvSpPr/>
          <p:nvPr/>
        </p:nvSpPr>
        <p:spPr>
          <a:xfrm>
            <a:off x="6442939" y="1835549"/>
            <a:ext cx="808053" cy="30780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endParaRPr lang="en-GB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751BFBF-D65D-49F4-2EFA-1FFFB983EA09}"/>
              </a:ext>
            </a:extLst>
          </p:cNvPr>
          <p:cNvCxnSpPr>
            <a:cxnSpLocks/>
            <a:stCxn id="3" idx="0"/>
            <a:endCxn id="6" idx="2"/>
          </p:cNvCxnSpPr>
          <p:nvPr/>
        </p:nvCxnSpPr>
        <p:spPr>
          <a:xfrm flipH="1" flipV="1">
            <a:off x="4626192" y="994447"/>
            <a:ext cx="2220774" cy="84110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398D4BD-F873-042A-F8A9-8ACC023087AB}"/>
              </a:ext>
            </a:extLst>
          </p:cNvPr>
          <p:cNvCxnSpPr>
            <a:cxnSpLocks/>
            <a:stCxn id="28" idx="0"/>
            <a:endCxn id="3" idx="2"/>
          </p:cNvCxnSpPr>
          <p:nvPr/>
        </p:nvCxnSpPr>
        <p:spPr>
          <a:xfrm flipH="1" flipV="1">
            <a:off x="6846966" y="2143356"/>
            <a:ext cx="758549" cy="2149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22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34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Patrascoiu, Octavian [Tech]</dc:creator>
  <cp:lastModifiedBy>Octavian Patrascoiu</cp:lastModifiedBy>
  <cp:revision>20</cp:revision>
  <dcterms:created xsi:type="dcterms:W3CDTF">2006-08-16T00:00:00Z</dcterms:created>
  <dcterms:modified xsi:type="dcterms:W3CDTF">2025-06-06T09:35:21Z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CCLabel">
    <vt:lpwstr>AhBaFYgt69qNEN/59JhWcbIyoaGO4mMVy0LrZ3N4Zx75AxOO61DibmuFTT+9Ly7IBScLjCt8vnsmOlwBwwRlaBi+596QyI7EjHOoT2u3syY=</vt:lpwstr>
  </property>
</Properties>
</file>