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33" r:id="rId5"/>
    <p:sldId id="261" r:id="rId6"/>
    <p:sldId id="2434" r:id="rId7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5943600" y="3429000"/>
            <a:ext cx="5562600" cy="304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0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1DB134-2440-428D-A6F2-4F4D943AE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236" y="1752600"/>
            <a:ext cx="7470763" cy="51054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8EA781E-D347-43BD-B746-A1E2ACC54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Actualization Viewpoint &amp; Views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CD9C63-17FF-4D15-A347-780E15E8B55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11301655" cy="57315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Actual Resources domain covers more than just instances from the </a:t>
            </a:r>
            <a:r>
              <a:rPr lang="en-US" u="sng" dirty="0"/>
              <a:t>Resources</a:t>
            </a:r>
            <a:r>
              <a:rPr lang="en-US" dirty="0"/>
              <a:t> domain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Also covers instances from the </a:t>
            </a:r>
            <a:r>
              <a:rPr lang="en-US" u="sng" dirty="0"/>
              <a:t>Personnel</a:t>
            </a:r>
            <a:r>
              <a:rPr lang="en-US" dirty="0"/>
              <a:t> domain (</a:t>
            </a:r>
            <a:r>
              <a:rPr lang="en-US" dirty="0" err="1"/>
              <a:t>ie</a:t>
            </a:r>
            <a:r>
              <a:rPr lang="en-US" dirty="0"/>
              <a:t>, Post, Organization, Person, Responsibility)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Suggest changing name to </a:t>
            </a:r>
            <a:r>
              <a:rPr lang="en-US" dirty="0">
                <a:solidFill>
                  <a:srgbClr val="00B0F0"/>
                </a:solidFill>
              </a:rPr>
              <a:t>Actualization</a:t>
            </a:r>
            <a:r>
              <a:rPr lang="en-US" dirty="0"/>
              <a:t>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Or perhaps merely “Actuals”?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Or perhaps “Instantiations”?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Better represents what is going on here</a:t>
            </a:r>
          </a:p>
          <a:p>
            <a:pPr lvl="1"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Should this be a column instead?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Matthew has ideas about this…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4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76E3C-8889-4F9E-AD2B-0E6527900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&amp; Personnel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C3799A-DB58-4BAF-8158-2E6D2500D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31" y="688232"/>
            <a:ext cx="9829800" cy="6169768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CD548B97-5F08-4552-9F98-3B4271503767}"/>
              </a:ext>
            </a:extLst>
          </p:cNvPr>
          <p:cNvSpPr/>
          <p:nvPr/>
        </p:nvSpPr>
        <p:spPr>
          <a:xfrm>
            <a:off x="533400" y="688232"/>
            <a:ext cx="3886200" cy="2359768"/>
          </a:xfrm>
          <a:prstGeom prst="wedgeRoundRectCallout">
            <a:avLst>
              <a:gd name="adj1" fmla="val 81849"/>
              <a:gd name="adj2" fmla="val 14584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 that Organizational Resource is a  specialization of Resource Performer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But Personnel viewpoint is shown above the Resources viewpoint in the Grid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Therefore, should </a:t>
            </a:r>
            <a:r>
              <a:rPr lang="en-US" sz="1400" u="sng" dirty="0">
                <a:solidFill>
                  <a:schemeClr val="tx1"/>
                </a:solidFill>
              </a:rPr>
              <a:t>swap these two rows </a:t>
            </a:r>
            <a:r>
              <a:rPr lang="en-US" sz="1400" dirty="0">
                <a:solidFill>
                  <a:schemeClr val="tx1"/>
                </a:solidFill>
              </a:rPr>
              <a:t>in the Grid to more consistently follow general pattern that top to bottom in Grid represents “layers of abstraction”</a:t>
            </a:r>
          </a:p>
        </p:txBody>
      </p:sp>
    </p:spTree>
    <p:extLst>
      <p:ext uri="{BB962C8B-B14F-4D97-AF65-F5344CB8AC3E}">
        <p14:creationId xmlns:p14="http://schemas.microsoft.com/office/powerpoint/2010/main" val="2110071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2921</TotalTime>
  <Words>269</Words>
  <Application>Microsoft Office PowerPoint</Application>
  <PresentationFormat>Widescreen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Actualization Viewpoint &amp; Views</vt:lpstr>
      <vt:lpstr>Resources &amp; Personnel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200</cp:revision>
  <cp:lastPrinted>2022-03-16T20:53:35Z</cp:lastPrinted>
  <dcterms:created xsi:type="dcterms:W3CDTF">2021-02-14T15:52:10Z</dcterms:created>
  <dcterms:modified xsi:type="dcterms:W3CDTF">2022-06-01T13:41:00Z</dcterms:modified>
</cp:coreProperties>
</file>