
<file path=[Content_Types].xml><?xml version="1.0" encoding="utf-8"?>
<Types xmlns="http://schemas.openxmlformats.org/package/2006/content-types">
  <Default Extension="emf" ContentType="image/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29" r:id="rId5"/>
    <p:sldId id="268" r:id="rId6"/>
    <p:sldId id="281" r:id="rId7"/>
    <p:sldId id="280" r:id="rId8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89" d="100"/>
          <a:sy n="89" d="100"/>
        </p:scale>
        <p:origin x="114" y="3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228600" y="914400"/>
            <a:ext cx="5562600" cy="137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53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47B0B758-1E98-45CF-BA81-190AA7DD2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884075"/>
            <a:ext cx="9244896" cy="59956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350F1B-A087-426F-AA43-6D62E93C1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0546081" cy="581597"/>
          </a:xfrm>
        </p:spPr>
        <p:txBody>
          <a:bodyPr/>
          <a:lstStyle/>
          <a:p>
            <a:r>
              <a:rPr lang="en-US" dirty="0"/>
              <a:t>Service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0D848-2505-4485-B2D4-4B72FD9855C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733997"/>
            <a:ext cx="6752067" cy="5810227"/>
          </a:xfrm>
        </p:spPr>
        <p:txBody>
          <a:bodyPr/>
          <a:lstStyle/>
          <a:p>
            <a:r>
              <a:rPr lang="en-US" dirty="0"/>
              <a:t>Needs to be a Service Mitigation (similar to Operational Mitigation and Resource Mitigation)</a:t>
            </a:r>
            <a:endParaRPr lang="en-US" sz="600" dirty="0"/>
          </a:p>
          <a:p>
            <a:pPr lvl="1"/>
            <a:r>
              <a:rPr lang="en-US" dirty="0"/>
              <a:t>There will be cases where a Service Architecture needs to include special ways to mitigate expected threats or risks to that Service</a:t>
            </a:r>
          </a:p>
          <a:p>
            <a:pPr lvl="1"/>
            <a:r>
              <a:rPr lang="en-US" dirty="0"/>
              <a:t>Service Mitigation will be capable to perform a Security Process that deals with such a security threat </a:t>
            </a:r>
          </a:p>
          <a:p>
            <a:pPr lvl="1"/>
            <a:r>
              <a:rPr lang="en-US" dirty="0"/>
              <a:t>Service Mitigation will satisfy the Security Control that needs to be put in place to protect the relevant Operational/Resource Assets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C07ADCA-F88D-4523-9F67-1D5022C34478}"/>
              </a:ext>
            </a:extLst>
          </p:cNvPr>
          <p:cNvSpPr/>
          <p:nvPr/>
        </p:nvSpPr>
        <p:spPr>
          <a:xfrm>
            <a:off x="2459829" y="5136695"/>
            <a:ext cx="838200" cy="457200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98EC515-89CB-41E6-AC6B-7AB9AEB8FE35}"/>
              </a:ext>
            </a:extLst>
          </p:cNvPr>
          <p:cNvSpPr/>
          <p:nvPr/>
        </p:nvSpPr>
        <p:spPr>
          <a:xfrm>
            <a:off x="7620000" y="4572000"/>
            <a:ext cx="838200" cy="457200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99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92485-4639-4B2F-BD91-0188226C1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as Agents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98F48-89F5-4282-A727-C8D5E72B97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75039" y="814685"/>
            <a:ext cx="11031175" cy="5810227"/>
          </a:xfrm>
        </p:spPr>
        <p:txBody>
          <a:bodyPr/>
          <a:lstStyle/>
          <a:p>
            <a:r>
              <a:rPr lang="en-US" dirty="0"/>
              <a:t>Things with “</a:t>
            </a:r>
            <a:r>
              <a:rPr lang="en-US" i="1" dirty="0"/>
              <a:t>agency</a:t>
            </a:r>
            <a:r>
              <a:rPr lang="en-US" dirty="0"/>
              <a:t>” can “desire” something</a:t>
            </a:r>
          </a:p>
          <a:p>
            <a:pPr lvl="1"/>
            <a:r>
              <a:rPr lang="en-US" dirty="0"/>
              <a:t>Agency is defined as “the means or mode of acting”</a:t>
            </a:r>
          </a:p>
          <a:p>
            <a:pPr lvl="1"/>
            <a:r>
              <a:rPr lang="en-US" dirty="0"/>
              <a:t>Operational Agents and Resource Performers obviously have the “means of acting”</a:t>
            </a:r>
          </a:p>
          <a:p>
            <a:r>
              <a:rPr lang="en-US" b="1" dirty="0">
                <a:solidFill>
                  <a:srgbClr val="00B0F0"/>
                </a:solidFill>
              </a:rPr>
              <a:t>Services</a:t>
            </a:r>
            <a:r>
              <a:rPr lang="en-US" dirty="0"/>
              <a:t> also have </a:t>
            </a:r>
            <a:r>
              <a:rPr lang="en-US" u="sng" dirty="0"/>
              <a:t>agency</a:t>
            </a:r>
            <a:r>
              <a:rPr lang="en-US" dirty="0"/>
              <a:t> and therefore should be identified as </a:t>
            </a:r>
            <a:r>
              <a:rPr lang="en-US" b="1" dirty="0">
                <a:solidFill>
                  <a:srgbClr val="00B0F0"/>
                </a:solidFill>
              </a:rPr>
              <a:t>Desirers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BB15FF-5EB6-4C10-BD85-3403290E8C1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6025" y="2438400"/>
            <a:ext cx="11031175" cy="6880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86C1E9C-13A8-484C-8F45-4C1751A9A5CB}"/>
              </a:ext>
            </a:extLst>
          </p:cNvPr>
          <p:cNvSpPr/>
          <p:nvPr/>
        </p:nvSpPr>
        <p:spPr>
          <a:xfrm>
            <a:off x="4144533" y="6141349"/>
            <a:ext cx="1283842" cy="532517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Service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6A10E3-9A8C-4871-97BE-D3FE9E608029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786454" y="5878696"/>
            <a:ext cx="0" cy="262653"/>
          </a:xfrm>
          <a:prstGeom prst="straightConnector1">
            <a:avLst/>
          </a:prstGeom>
          <a:ln w="12700">
            <a:solidFill>
              <a:srgbClr val="00B0F0"/>
            </a:solidFill>
            <a:headEnd type="none" w="med" len="med"/>
            <a:tailEnd type="none" w="med" len="med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633A2B1-1B96-494B-A88F-C52CEAB524AB}"/>
              </a:ext>
            </a:extLst>
          </p:cNvPr>
          <p:cNvSpPr/>
          <p:nvPr/>
        </p:nvSpPr>
        <p:spPr>
          <a:xfrm>
            <a:off x="10591800" y="2514600"/>
            <a:ext cx="1219200" cy="762000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53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6326D6-201C-4BFD-8FBE-8126BD235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544" y="1182132"/>
            <a:ext cx="9242337" cy="56758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350F1B-A087-426F-AA43-6D62E93C1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59" y="152400"/>
            <a:ext cx="1676400" cy="581597"/>
          </a:xfrm>
        </p:spPr>
        <p:txBody>
          <a:bodyPr/>
          <a:lstStyle/>
          <a:p>
            <a:r>
              <a:rPr lang="en-US" dirty="0"/>
              <a:t>Services Domain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0D848-2505-4485-B2D4-4B72FD9855C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865330" y="89969"/>
            <a:ext cx="8718126" cy="5675868"/>
          </a:xfrm>
        </p:spPr>
        <p:txBody>
          <a:bodyPr/>
          <a:lstStyle/>
          <a:p>
            <a:r>
              <a:rPr lang="en-US" dirty="0"/>
              <a:t>Should there be a Service Performer similar to the Operational Performer?</a:t>
            </a:r>
          </a:p>
          <a:p>
            <a:r>
              <a:rPr lang="en-US" dirty="0"/>
              <a:t>Can a Resource Performer implement a Service? (not only Resource Services)</a:t>
            </a:r>
          </a:p>
          <a:p>
            <a:r>
              <a:rPr lang="en-US" dirty="0"/>
              <a:t>Can a Service implement an Operational Agent? (equivalent to Service Interface)</a:t>
            </a:r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2FFFC0-2EC8-48C2-B855-6A3FFE61CCF1}"/>
              </a:ext>
            </a:extLst>
          </p:cNvPr>
          <p:cNvCxnSpPr>
            <a:cxnSpLocks/>
          </p:cNvCxnSpPr>
          <p:nvPr/>
        </p:nvCxnSpPr>
        <p:spPr>
          <a:xfrm flipV="1">
            <a:off x="7981950" y="3946526"/>
            <a:ext cx="1530350" cy="3174"/>
          </a:xfrm>
          <a:prstGeom prst="line">
            <a:avLst/>
          </a:prstGeom>
          <a:ln w="19050">
            <a:solidFill>
              <a:srgbClr val="FF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901D701F-2A03-4D07-AE5B-107D546F1D72}"/>
              </a:ext>
            </a:extLst>
          </p:cNvPr>
          <p:cNvSpPr/>
          <p:nvPr/>
        </p:nvSpPr>
        <p:spPr>
          <a:xfrm>
            <a:off x="4267200" y="2514600"/>
            <a:ext cx="2133600" cy="1219200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9014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2908</TotalTime>
  <Words>316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Service Mitigation</vt:lpstr>
      <vt:lpstr>Services as Agents</vt:lpstr>
      <vt:lpstr>Services Domain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197</cp:revision>
  <cp:lastPrinted>2022-03-16T20:53:35Z</cp:lastPrinted>
  <dcterms:created xsi:type="dcterms:W3CDTF">2021-02-14T15:52:10Z</dcterms:created>
  <dcterms:modified xsi:type="dcterms:W3CDTF">2022-06-01T12:24:22Z</dcterms:modified>
</cp:coreProperties>
</file>