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8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96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E887C-C352-B4E1-8011-14DC342A7A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E6FC7A-9DB0-8FD7-3AEE-C5D8191595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0EA8AA-0209-90CF-BBAE-4362B4835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4CB92-CF5F-4D48-982B-F55649E729CE}" type="datetimeFigureOut">
              <a:rPr lang="en-US" smtClean="0"/>
              <a:t>8/9/2024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D2517C-AD2A-3292-34B6-F0D1324C3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F117F6-5B63-97AF-106F-D8FC23C18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59715-BEF5-41CA-A6B5-E1B779B14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788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A4297-2156-1FE5-6C2A-A179B42CE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ED248F-D9C2-B23D-D347-04486E7AB8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F533C9-AC91-31DB-528A-C5CD7F6C4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4CB92-CF5F-4D48-982B-F55649E729CE}" type="datetimeFigureOut">
              <a:rPr lang="en-US" smtClean="0"/>
              <a:t>8/9/2024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BB1A3F-4668-27A0-E9A2-A8082DB04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720D39-CED2-0162-0F3A-058113120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59715-BEF5-41CA-A6B5-E1B779B14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533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B417E5D-7C97-11DF-1410-9A5D38AD1D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9391FB-5314-ADF8-CCDF-9A5840BA43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30A8A3-FB54-5B6C-9E59-192BC4A8A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4CB92-CF5F-4D48-982B-F55649E729CE}" type="datetimeFigureOut">
              <a:rPr lang="en-US" smtClean="0"/>
              <a:t>8/9/2024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5B0FA2-D0EB-61C4-7C62-A36923CC0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963F61-3DCF-18AA-9467-0E59B620D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59715-BEF5-41CA-A6B5-E1B779B14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968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EE7E3-3391-E863-FBFB-CC9C49F82F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D4CE58-30B7-DF16-BB32-AB9CC555BD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463A81-7ACE-2AB7-62E5-8831BFFAE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4CB92-CF5F-4D48-982B-F55649E729CE}" type="datetimeFigureOut">
              <a:rPr lang="en-US" smtClean="0"/>
              <a:t>8/9/2024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5FC125-F1CF-CC19-9327-FEEDE11DA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284BA6-C3C7-C540-16CF-602E422E0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59715-BEF5-41CA-A6B5-E1B779B14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153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0E019A-1C7C-D0F9-2C99-D201A27F2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96CDBC-CBF9-1B8F-03CB-49C764E56A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5424EF-3510-A863-FA08-ADA9D34B0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4CB92-CF5F-4D48-982B-F55649E729CE}" type="datetimeFigureOut">
              <a:rPr lang="en-US" smtClean="0"/>
              <a:t>8/9/2024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39DC62-7EFA-2632-FD5D-D9A242D185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B2B753-4474-4964-1F9C-BF495168C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59715-BEF5-41CA-A6B5-E1B779B14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157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98530-1401-9FD0-1120-4A9F380962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7A54B2-AB00-E330-E9FD-B20692A8FB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B9C3F7-E492-D71F-CD9F-B3917C736F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826C21-198D-BC2B-1FA5-DFCF9A0153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4CB92-CF5F-4D48-982B-F55649E729CE}" type="datetimeFigureOut">
              <a:rPr lang="en-US" smtClean="0"/>
              <a:t>8/9/2024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61DDC6-C092-5272-5299-577E49EA3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CDC224-9A4A-B1A3-BAC7-4E0D08CE5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59715-BEF5-41CA-A6B5-E1B779B14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460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056A4-E204-1D4C-D6EC-E11FE034A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06180E-F669-B1BD-4C0B-D1883955E7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0151AF-9D2D-2529-415D-89639F13AD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3990CC-C4AA-35F6-1C8C-29775DFA13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0B2CDF4-D9E0-F057-A601-A23D7B7BAC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90E07F-D87D-A9F3-7D32-CC3A0978D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4CB92-CF5F-4D48-982B-F55649E729CE}" type="datetimeFigureOut">
              <a:rPr lang="en-US" smtClean="0"/>
              <a:t>8/9/2024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425A15D-335C-C603-99D0-76B44E07B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328E79-113D-E08F-BFD9-7ADA12D61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59715-BEF5-41CA-A6B5-E1B779B14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38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B53580-C669-95AF-0D77-83EF393673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08DE55-7D3A-E378-D0AF-A22E332E5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4CB92-CF5F-4D48-982B-F55649E729CE}" type="datetimeFigureOut">
              <a:rPr lang="en-US" smtClean="0"/>
              <a:t>8/9/2024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BCB1B2-568F-793F-0FDB-B47CD978FD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865EA7-BBDB-D0CD-E6D3-36F2BD396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59715-BEF5-41CA-A6B5-E1B779B14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754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F02A558-0516-416C-1549-4F3F7AAE0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4CB92-CF5F-4D48-982B-F55649E729CE}" type="datetimeFigureOut">
              <a:rPr lang="en-US" smtClean="0"/>
              <a:t>8/9/2024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567127-B4FC-BAE8-5AA9-169BF793B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AFC2C3-F5C1-B6F7-389C-07C2EB857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59715-BEF5-41CA-A6B5-E1B779B14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997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8E3C5-60BB-6A23-8CC4-B1D1274578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328813-E1AE-A220-23C5-45E78B5708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DBDCD5-2C87-EEFD-C9C6-1DB7121202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FC6D09-FBFB-023E-7F6B-8EAE069BAE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4CB92-CF5F-4D48-982B-F55649E729CE}" type="datetimeFigureOut">
              <a:rPr lang="en-US" smtClean="0"/>
              <a:t>8/9/2024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982AD7-4D7A-C6BB-18FF-6F4BD52EB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1F27BC-8DF4-14B2-AC1B-0832676AD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59715-BEF5-41CA-A6B5-E1B779B14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472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45014-7EDE-1D86-C7DF-52FD06916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CDD40E1-D3AD-3770-C290-173E784275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0CB988-818B-DCC2-FE98-459E89AB28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4EEAE2-E0FD-DD72-B70C-538BDEB462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4CB92-CF5F-4D48-982B-F55649E729CE}" type="datetimeFigureOut">
              <a:rPr lang="en-US" smtClean="0"/>
              <a:t>8/9/2024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7DADC6-EDE0-1849-B9B4-F389BFCBD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BBEE39-9BC2-3715-79EF-EB1DFA2C7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59715-BEF5-41CA-A6B5-E1B779B14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018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3F36AF-2134-694B-4E24-8953B7E40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B10B7D-B208-B516-80B7-2B0F42FFCD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D9CCF9-E98D-E328-54A4-87492E8D54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EB4CB92-CF5F-4D48-982B-F55649E729CE}" type="datetimeFigureOut">
              <a:rPr lang="en-US" smtClean="0"/>
              <a:t>8/9/2024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BE03C4-C293-6647-8042-871CB52D94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51F33C-6F55-C02A-8D85-B431F2ACA9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B59715-BEF5-41CA-A6B5-E1B779B14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239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5F8ACEE-1883-386B-9653-EDB71104872F}"/>
              </a:ext>
            </a:extLst>
          </p:cNvPr>
          <p:cNvSpPr/>
          <p:nvPr/>
        </p:nvSpPr>
        <p:spPr>
          <a:xfrm>
            <a:off x="2924369" y="4975743"/>
            <a:ext cx="1296955" cy="8024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part_A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8BD238-9A55-FA91-BF03-1511C78D9C5C}"/>
              </a:ext>
            </a:extLst>
          </p:cNvPr>
          <p:cNvSpPr/>
          <p:nvPr/>
        </p:nvSpPr>
        <p:spPr>
          <a:xfrm>
            <a:off x="7135585" y="4975742"/>
            <a:ext cx="1296955" cy="8024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part_B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Diamond 6">
            <a:extLst>
              <a:ext uri="{FF2B5EF4-FFF2-40B4-BE49-F238E27FC236}">
                <a16:creationId xmlns:a16="http://schemas.microsoft.com/office/drawing/2014/main" id="{82290EFA-CD36-BA49-EE76-6F36260C50A0}"/>
              </a:ext>
            </a:extLst>
          </p:cNvPr>
          <p:cNvSpPr/>
          <p:nvPr/>
        </p:nvSpPr>
        <p:spPr>
          <a:xfrm>
            <a:off x="5257022" y="4975742"/>
            <a:ext cx="867747" cy="802434"/>
          </a:xfrm>
          <a:prstGeom prst="diamond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join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937543C-293E-998B-8454-D004E024278E}"/>
              </a:ext>
            </a:extLst>
          </p:cNvPr>
          <p:cNvCxnSpPr>
            <a:stCxn id="7" idx="1"/>
            <a:endCxn id="5" idx="3"/>
          </p:cNvCxnSpPr>
          <p:nvPr/>
        </p:nvCxnSpPr>
        <p:spPr>
          <a:xfrm flipH="1">
            <a:off x="4221324" y="5376959"/>
            <a:ext cx="1035698" cy="1"/>
          </a:xfrm>
          <a:prstGeom prst="line">
            <a:avLst/>
          </a:prstGeom>
          <a:ln w="254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8DC806E-A26F-01F6-FEA3-EE3937A018E4}"/>
              </a:ext>
            </a:extLst>
          </p:cNvPr>
          <p:cNvCxnSpPr>
            <a:cxnSpLocks/>
            <a:stCxn id="6" idx="1"/>
            <a:endCxn id="7" idx="3"/>
          </p:cNvCxnSpPr>
          <p:nvPr/>
        </p:nvCxnSpPr>
        <p:spPr>
          <a:xfrm flipH="1">
            <a:off x="6124769" y="5376959"/>
            <a:ext cx="1010816" cy="0"/>
          </a:xfrm>
          <a:prstGeom prst="line">
            <a:avLst/>
          </a:prstGeom>
          <a:ln w="254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C964E06-0E2B-737E-85AD-A816FCA03E54}"/>
              </a:ext>
            </a:extLst>
          </p:cNvPr>
          <p:cNvSpPr txBox="1"/>
          <p:nvPr/>
        </p:nvSpPr>
        <p:spPr>
          <a:xfrm>
            <a:off x="4425677" y="6257925"/>
            <a:ext cx="2530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Part structure definition</a:t>
            </a:r>
          </a:p>
        </p:txBody>
      </p:sp>
      <p:sp>
        <p:nvSpPr>
          <p:cNvPr id="15" name="Speech Bubble: Rectangle with Corners Rounded 14">
            <a:extLst>
              <a:ext uri="{FF2B5EF4-FFF2-40B4-BE49-F238E27FC236}">
                <a16:creationId xmlns:a16="http://schemas.microsoft.com/office/drawing/2014/main" id="{3F829078-848A-DB8B-734F-8C1A6199A856}"/>
              </a:ext>
            </a:extLst>
          </p:cNvPr>
          <p:cNvSpPr/>
          <p:nvPr/>
        </p:nvSpPr>
        <p:spPr>
          <a:xfrm>
            <a:off x="1476375" y="3571875"/>
            <a:ext cx="1685925" cy="802433"/>
          </a:xfrm>
          <a:prstGeom prst="wedgeRoundRectCallout">
            <a:avLst>
              <a:gd name="adj1" fmla="val 53743"/>
              <a:gd name="adj2" fmla="val 125412"/>
              <a:gd name="adj3" fmla="val 16667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BusinessObject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6" name="Speech Bubble: Rectangle with Corners Rounded 15">
            <a:extLst>
              <a:ext uri="{FF2B5EF4-FFF2-40B4-BE49-F238E27FC236}">
                <a16:creationId xmlns:a16="http://schemas.microsoft.com/office/drawing/2014/main" id="{FE7FFC33-ACF4-E1D1-4F5E-28B8AFF90A78}"/>
              </a:ext>
            </a:extLst>
          </p:cNvPr>
          <p:cNvSpPr/>
          <p:nvPr/>
        </p:nvSpPr>
        <p:spPr>
          <a:xfrm>
            <a:off x="3896210" y="3581400"/>
            <a:ext cx="1685925" cy="802433"/>
          </a:xfrm>
          <a:prstGeom prst="wedgeRoundRectCallout">
            <a:avLst>
              <a:gd name="adj1" fmla="val 53743"/>
              <a:gd name="adj2" fmla="val 125412"/>
              <a:gd name="adj3" fmla="val 16667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ObjectRelation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488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5F8ACEE-1883-386B-9653-EDB71104872F}"/>
              </a:ext>
            </a:extLst>
          </p:cNvPr>
          <p:cNvSpPr/>
          <p:nvPr/>
        </p:nvSpPr>
        <p:spPr>
          <a:xfrm>
            <a:off x="2819594" y="5032893"/>
            <a:ext cx="1296955" cy="8024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part_A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8BD238-9A55-FA91-BF03-1511C78D9C5C}"/>
              </a:ext>
            </a:extLst>
          </p:cNvPr>
          <p:cNvSpPr/>
          <p:nvPr/>
        </p:nvSpPr>
        <p:spPr>
          <a:xfrm>
            <a:off x="7030810" y="5032892"/>
            <a:ext cx="1296955" cy="8024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part_B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Diamond 6">
            <a:extLst>
              <a:ext uri="{FF2B5EF4-FFF2-40B4-BE49-F238E27FC236}">
                <a16:creationId xmlns:a16="http://schemas.microsoft.com/office/drawing/2014/main" id="{82290EFA-CD36-BA49-EE76-6F36260C50A0}"/>
              </a:ext>
            </a:extLst>
          </p:cNvPr>
          <p:cNvSpPr/>
          <p:nvPr/>
        </p:nvSpPr>
        <p:spPr>
          <a:xfrm>
            <a:off x="5152247" y="5032892"/>
            <a:ext cx="867747" cy="802434"/>
          </a:xfrm>
          <a:prstGeom prst="diamond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join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937543C-293E-998B-8454-D004E024278E}"/>
              </a:ext>
            </a:extLst>
          </p:cNvPr>
          <p:cNvCxnSpPr>
            <a:stCxn id="7" idx="1"/>
            <a:endCxn id="5" idx="3"/>
          </p:cNvCxnSpPr>
          <p:nvPr/>
        </p:nvCxnSpPr>
        <p:spPr>
          <a:xfrm flipH="1">
            <a:off x="4116549" y="5434109"/>
            <a:ext cx="1035698" cy="1"/>
          </a:xfrm>
          <a:prstGeom prst="line">
            <a:avLst/>
          </a:prstGeom>
          <a:ln w="254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8DC806E-A26F-01F6-FEA3-EE3937A018E4}"/>
              </a:ext>
            </a:extLst>
          </p:cNvPr>
          <p:cNvCxnSpPr>
            <a:cxnSpLocks/>
            <a:stCxn id="6" idx="1"/>
            <a:endCxn id="7" idx="3"/>
          </p:cNvCxnSpPr>
          <p:nvPr/>
        </p:nvCxnSpPr>
        <p:spPr>
          <a:xfrm flipH="1">
            <a:off x="6019994" y="5434109"/>
            <a:ext cx="1010816" cy="0"/>
          </a:xfrm>
          <a:prstGeom prst="line">
            <a:avLst/>
          </a:prstGeom>
          <a:ln w="254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Oval 1">
            <a:extLst>
              <a:ext uri="{FF2B5EF4-FFF2-40B4-BE49-F238E27FC236}">
                <a16:creationId xmlns:a16="http://schemas.microsoft.com/office/drawing/2014/main" id="{51D22B13-C12A-7316-6815-72634280787E}"/>
              </a:ext>
            </a:extLst>
          </p:cNvPr>
          <p:cNvSpPr/>
          <p:nvPr/>
        </p:nvSpPr>
        <p:spPr>
          <a:xfrm>
            <a:off x="2781397" y="3609975"/>
            <a:ext cx="1373349" cy="8763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Part_A</a:t>
            </a:r>
            <a:r>
              <a:rPr lang="en-US" sz="1400" dirty="0">
                <a:solidFill>
                  <a:schemeClr val="tx1"/>
                </a:solidFill>
              </a:rPr>
              <a:t> created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AB1D7BB-07F4-9833-C0DD-327647B0E2D9}"/>
              </a:ext>
            </a:extLst>
          </p:cNvPr>
          <p:cNvCxnSpPr>
            <a:cxnSpLocks/>
            <a:stCxn id="5" idx="0"/>
            <a:endCxn id="2" idx="4"/>
          </p:cNvCxnSpPr>
          <p:nvPr/>
        </p:nvCxnSpPr>
        <p:spPr>
          <a:xfrm flipV="1">
            <a:off x="3468072" y="4486275"/>
            <a:ext cx="0" cy="546618"/>
          </a:xfrm>
          <a:prstGeom prst="line">
            <a:avLst/>
          </a:prstGeom>
          <a:ln w="254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6F92FBA-6BC5-E86E-E506-7101AB80EE33}"/>
              </a:ext>
            </a:extLst>
          </p:cNvPr>
          <p:cNvSpPr txBox="1"/>
          <p:nvPr/>
        </p:nvSpPr>
        <p:spPr>
          <a:xfrm>
            <a:off x="3268466" y="6236541"/>
            <a:ext cx="4635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Creation of </a:t>
            </a:r>
            <a:r>
              <a:rPr lang="en-US" dirty="0" err="1"/>
              <a:t>part_A</a:t>
            </a:r>
            <a:r>
              <a:rPr lang="en-US" dirty="0"/>
              <a:t> by Part Creation capability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1B37E3D-1955-66C0-8738-A7C4EB995BB6}"/>
              </a:ext>
            </a:extLst>
          </p:cNvPr>
          <p:cNvSpPr/>
          <p:nvPr/>
        </p:nvSpPr>
        <p:spPr>
          <a:xfrm>
            <a:off x="657225" y="3343533"/>
            <a:ext cx="1238250" cy="70459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Part Creation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84BBC98-E787-8F56-230C-630D587BA0B8}"/>
              </a:ext>
            </a:extLst>
          </p:cNvPr>
          <p:cNvCxnSpPr>
            <a:cxnSpLocks/>
            <a:stCxn id="12" idx="3"/>
            <a:endCxn id="2" idx="2"/>
          </p:cNvCxnSpPr>
          <p:nvPr/>
        </p:nvCxnSpPr>
        <p:spPr>
          <a:xfrm>
            <a:off x="1895475" y="3695829"/>
            <a:ext cx="885922" cy="352296"/>
          </a:xfrm>
          <a:prstGeom prst="line">
            <a:avLst/>
          </a:prstGeom>
          <a:ln w="25400"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Speech Bubble: Rectangle with Corners Rounded 16">
            <a:extLst>
              <a:ext uri="{FF2B5EF4-FFF2-40B4-BE49-F238E27FC236}">
                <a16:creationId xmlns:a16="http://schemas.microsoft.com/office/drawing/2014/main" id="{7025FAA5-C5A4-4EBC-E2FB-1F2EE0BEBE54}"/>
              </a:ext>
            </a:extLst>
          </p:cNvPr>
          <p:cNvSpPr/>
          <p:nvPr/>
        </p:nvSpPr>
        <p:spPr>
          <a:xfrm>
            <a:off x="904875" y="1593266"/>
            <a:ext cx="1685925" cy="802433"/>
          </a:xfrm>
          <a:prstGeom prst="wedgeRoundRectCallout">
            <a:avLst>
              <a:gd name="adj1" fmla="val -24788"/>
              <a:gd name="adj2" fmla="val 163397"/>
              <a:gd name="adj3" fmla="val 16667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Capability</a:t>
            </a:r>
          </a:p>
        </p:txBody>
      </p:sp>
      <p:sp>
        <p:nvSpPr>
          <p:cNvPr id="18" name="Speech Bubble: Rectangle with Corners Rounded 17">
            <a:extLst>
              <a:ext uri="{FF2B5EF4-FFF2-40B4-BE49-F238E27FC236}">
                <a16:creationId xmlns:a16="http://schemas.microsoft.com/office/drawing/2014/main" id="{54A5F989-8A3A-772F-E77E-E9E5CC69B71C}"/>
              </a:ext>
            </a:extLst>
          </p:cNvPr>
          <p:cNvSpPr/>
          <p:nvPr/>
        </p:nvSpPr>
        <p:spPr>
          <a:xfrm>
            <a:off x="3324710" y="1602791"/>
            <a:ext cx="1685925" cy="802433"/>
          </a:xfrm>
          <a:prstGeom prst="wedgeRoundRectCallout">
            <a:avLst>
              <a:gd name="adj1" fmla="val -27613"/>
              <a:gd name="adj2" fmla="val 197820"/>
              <a:gd name="adj3" fmla="val 16667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Outcome</a:t>
            </a:r>
          </a:p>
        </p:txBody>
      </p:sp>
      <p:sp>
        <p:nvSpPr>
          <p:cNvPr id="19" name="Speech Bubble: Rectangle with Corners Rounded 18">
            <a:extLst>
              <a:ext uri="{FF2B5EF4-FFF2-40B4-BE49-F238E27FC236}">
                <a16:creationId xmlns:a16="http://schemas.microsoft.com/office/drawing/2014/main" id="{845A6FD9-AADC-5335-9E39-BD48957459CF}"/>
              </a:ext>
            </a:extLst>
          </p:cNvPr>
          <p:cNvSpPr/>
          <p:nvPr/>
        </p:nvSpPr>
        <p:spPr>
          <a:xfrm>
            <a:off x="2115520" y="2623261"/>
            <a:ext cx="1209190" cy="492709"/>
          </a:xfrm>
          <a:prstGeom prst="wedgeRoundRectCallout">
            <a:avLst>
              <a:gd name="adj1" fmla="val -27613"/>
              <a:gd name="adj2" fmla="val 197820"/>
              <a:gd name="adj3" fmla="val 16667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produces</a:t>
            </a:r>
          </a:p>
        </p:txBody>
      </p:sp>
    </p:spTree>
    <p:extLst>
      <p:ext uri="{BB962C8B-B14F-4D97-AF65-F5344CB8AC3E}">
        <p14:creationId xmlns:p14="http://schemas.microsoft.com/office/powerpoint/2010/main" val="4131219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5F8ACEE-1883-386B-9653-EDB71104872F}"/>
              </a:ext>
            </a:extLst>
          </p:cNvPr>
          <p:cNvSpPr/>
          <p:nvPr/>
        </p:nvSpPr>
        <p:spPr>
          <a:xfrm>
            <a:off x="2819594" y="5032893"/>
            <a:ext cx="1296955" cy="8024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part_A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8BD238-9A55-FA91-BF03-1511C78D9C5C}"/>
              </a:ext>
            </a:extLst>
          </p:cNvPr>
          <p:cNvSpPr/>
          <p:nvPr/>
        </p:nvSpPr>
        <p:spPr>
          <a:xfrm>
            <a:off x="7030810" y="5032892"/>
            <a:ext cx="1296955" cy="8024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part_B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Diamond 6">
            <a:extLst>
              <a:ext uri="{FF2B5EF4-FFF2-40B4-BE49-F238E27FC236}">
                <a16:creationId xmlns:a16="http://schemas.microsoft.com/office/drawing/2014/main" id="{82290EFA-CD36-BA49-EE76-6F36260C50A0}"/>
              </a:ext>
            </a:extLst>
          </p:cNvPr>
          <p:cNvSpPr/>
          <p:nvPr/>
        </p:nvSpPr>
        <p:spPr>
          <a:xfrm>
            <a:off x="5152247" y="5032892"/>
            <a:ext cx="867747" cy="802434"/>
          </a:xfrm>
          <a:prstGeom prst="diamond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join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937543C-293E-998B-8454-D004E024278E}"/>
              </a:ext>
            </a:extLst>
          </p:cNvPr>
          <p:cNvCxnSpPr>
            <a:stCxn id="7" idx="1"/>
            <a:endCxn id="5" idx="3"/>
          </p:cNvCxnSpPr>
          <p:nvPr/>
        </p:nvCxnSpPr>
        <p:spPr>
          <a:xfrm flipH="1">
            <a:off x="4116549" y="5434109"/>
            <a:ext cx="1035698" cy="1"/>
          </a:xfrm>
          <a:prstGeom prst="line">
            <a:avLst/>
          </a:prstGeom>
          <a:ln w="254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8DC806E-A26F-01F6-FEA3-EE3937A018E4}"/>
              </a:ext>
            </a:extLst>
          </p:cNvPr>
          <p:cNvCxnSpPr>
            <a:cxnSpLocks/>
            <a:stCxn id="6" idx="1"/>
            <a:endCxn id="7" idx="3"/>
          </p:cNvCxnSpPr>
          <p:nvPr/>
        </p:nvCxnSpPr>
        <p:spPr>
          <a:xfrm flipH="1">
            <a:off x="6019994" y="5434109"/>
            <a:ext cx="1010816" cy="0"/>
          </a:xfrm>
          <a:prstGeom prst="line">
            <a:avLst/>
          </a:prstGeom>
          <a:ln w="254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Oval 1">
            <a:extLst>
              <a:ext uri="{FF2B5EF4-FFF2-40B4-BE49-F238E27FC236}">
                <a16:creationId xmlns:a16="http://schemas.microsoft.com/office/drawing/2014/main" id="{51D22B13-C12A-7316-6815-72634280787E}"/>
              </a:ext>
            </a:extLst>
          </p:cNvPr>
          <p:cNvSpPr/>
          <p:nvPr/>
        </p:nvSpPr>
        <p:spPr>
          <a:xfrm>
            <a:off x="2781397" y="3609975"/>
            <a:ext cx="1373349" cy="8763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part_A</a:t>
            </a:r>
            <a:r>
              <a:rPr lang="en-US" sz="1400" dirty="0">
                <a:solidFill>
                  <a:schemeClr val="tx1"/>
                </a:solidFill>
              </a:rPr>
              <a:t> created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AB1D7BB-07F4-9833-C0DD-327647B0E2D9}"/>
              </a:ext>
            </a:extLst>
          </p:cNvPr>
          <p:cNvCxnSpPr>
            <a:cxnSpLocks/>
            <a:stCxn id="5" idx="0"/>
            <a:endCxn id="2" idx="4"/>
          </p:cNvCxnSpPr>
          <p:nvPr/>
        </p:nvCxnSpPr>
        <p:spPr>
          <a:xfrm flipV="1">
            <a:off x="3468072" y="4486275"/>
            <a:ext cx="0" cy="546618"/>
          </a:xfrm>
          <a:prstGeom prst="line">
            <a:avLst/>
          </a:prstGeom>
          <a:ln w="254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38501EFE-BF1E-9EBF-2F47-F8EB38470482}"/>
              </a:ext>
            </a:extLst>
          </p:cNvPr>
          <p:cNvSpPr/>
          <p:nvPr/>
        </p:nvSpPr>
        <p:spPr>
          <a:xfrm>
            <a:off x="7030810" y="3609975"/>
            <a:ext cx="1373349" cy="8763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part_B</a:t>
            </a:r>
            <a:r>
              <a:rPr lang="en-US" sz="1400" dirty="0">
                <a:solidFill>
                  <a:schemeClr val="tx1"/>
                </a:solidFill>
              </a:rPr>
              <a:t> created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58905EA-CDDA-FC0A-CE0B-C943EE4B629F}"/>
              </a:ext>
            </a:extLst>
          </p:cNvPr>
          <p:cNvCxnSpPr>
            <a:cxnSpLocks/>
            <a:endCxn id="4" idx="4"/>
          </p:cNvCxnSpPr>
          <p:nvPr/>
        </p:nvCxnSpPr>
        <p:spPr>
          <a:xfrm flipV="1">
            <a:off x="7717485" y="4486275"/>
            <a:ext cx="0" cy="546618"/>
          </a:xfrm>
          <a:prstGeom prst="line">
            <a:avLst/>
          </a:prstGeom>
          <a:ln w="254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A63DB1F7-FCCA-4161-41A0-13D2664E6E0C}"/>
              </a:ext>
            </a:extLst>
          </p:cNvPr>
          <p:cNvSpPr/>
          <p:nvPr/>
        </p:nvSpPr>
        <p:spPr>
          <a:xfrm>
            <a:off x="4775087" y="2390775"/>
            <a:ext cx="1576969" cy="103822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part_A</a:t>
            </a:r>
            <a:r>
              <a:rPr lang="en-US" sz="1400" dirty="0">
                <a:solidFill>
                  <a:schemeClr val="tx1"/>
                </a:solidFill>
              </a:rPr>
              <a:t> created &amp; </a:t>
            </a:r>
            <a:r>
              <a:rPr lang="en-US" sz="1400" dirty="0" err="1">
                <a:solidFill>
                  <a:schemeClr val="tx1"/>
                </a:solidFill>
              </a:rPr>
              <a:t>part_B</a:t>
            </a:r>
            <a:r>
              <a:rPr lang="en-US" sz="1400" dirty="0">
                <a:solidFill>
                  <a:schemeClr val="tx1"/>
                </a:solidFill>
              </a:rPr>
              <a:t> created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9F2320C-AE7A-DB4F-93AA-1C37B8C83356}"/>
              </a:ext>
            </a:extLst>
          </p:cNvPr>
          <p:cNvCxnSpPr>
            <a:cxnSpLocks/>
            <a:stCxn id="2" idx="7"/>
            <a:endCxn id="11" idx="3"/>
          </p:cNvCxnSpPr>
          <p:nvPr/>
        </p:nvCxnSpPr>
        <p:spPr>
          <a:xfrm flipV="1">
            <a:off x="3953624" y="3276955"/>
            <a:ext cx="1052405" cy="461351"/>
          </a:xfrm>
          <a:prstGeom prst="line">
            <a:avLst/>
          </a:prstGeom>
          <a:ln w="25400">
            <a:tailEnd type="oval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736F0E9-76E1-1908-C70A-0573BAD73E52}"/>
              </a:ext>
            </a:extLst>
          </p:cNvPr>
          <p:cNvCxnSpPr>
            <a:cxnSpLocks/>
            <a:stCxn id="4" idx="1"/>
            <a:endCxn id="11" idx="5"/>
          </p:cNvCxnSpPr>
          <p:nvPr/>
        </p:nvCxnSpPr>
        <p:spPr>
          <a:xfrm flipH="1" flipV="1">
            <a:off x="6121114" y="3276955"/>
            <a:ext cx="1110818" cy="461351"/>
          </a:xfrm>
          <a:prstGeom prst="line">
            <a:avLst/>
          </a:prstGeom>
          <a:ln w="25400">
            <a:tailEnd type="oval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60616D08-6D61-8E66-21B3-600E2DBB0D54}"/>
              </a:ext>
            </a:extLst>
          </p:cNvPr>
          <p:cNvSpPr/>
          <p:nvPr/>
        </p:nvSpPr>
        <p:spPr>
          <a:xfrm>
            <a:off x="2466975" y="1686183"/>
            <a:ext cx="1238250" cy="70459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Part Location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8A7B96C-49C4-B7BC-FA50-A6A94C55A9A3}"/>
              </a:ext>
            </a:extLst>
          </p:cNvPr>
          <p:cNvCxnSpPr>
            <a:cxnSpLocks/>
            <a:stCxn id="19" idx="3"/>
            <a:endCxn id="11" idx="1"/>
          </p:cNvCxnSpPr>
          <p:nvPr/>
        </p:nvCxnSpPr>
        <p:spPr>
          <a:xfrm>
            <a:off x="3705225" y="2038479"/>
            <a:ext cx="1300804" cy="504341"/>
          </a:xfrm>
          <a:prstGeom prst="line">
            <a:avLst/>
          </a:prstGeom>
          <a:ln w="25400"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9B824C94-CBB8-8AE0-A7AE-DC919D8F985F}"/>
              </a:ext>
            </a:extLst>
          </p:cNvPr>
          <p:cNvSpPr txBox="1"/>
          <p:nvPr/>
        </p:nvSpPr>
        <p:spPr>
          <a:xfrm>
            <a:off x="2590834" y="6236541"/>
            <a:ext cx="5945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Part_A</a:t>
            </a:r>
            <a:r>
              <a:rPr lang="en-US" dirty="0"/>
              <a:t> and </a:t>
            </a:r>
            <a:r>
              <a:rPr lang="en-US" dirty="0" err="1"/>
              <a:t>part_B</a:t>
            </a:r>
            <a:r>
              <a:rPr lang="en-US" dirty="0"/>
              <a:t> found to exist by Part Location capability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70AD281-ABF7-7530-5FA5-7755E5EA0796}"/>
              </a:ext>
            </a:extLst>
          </p:cNvPr>
          <p:cNvCxnSpPr>
            <a:cxnSpLocks/>
            <a:stCxn id="2" idx="1"/>
            <a:endCxn id="19" idx="1"/>
          </p:cNvCxnSpPr>
          <p:nvPr/>
        </p:nvCxnSpPr>
        <p:spPr>
          <a:xfrm rot="16200000" flipV="1">
            <a:off x="1874834" y="2630621"/>
            <a:ext cx="1699827" cy="515544"/>
          </a:xfrm>
          <a:prstGeom prst="bentConnector4">
            <a:avLst>
              <a:gd name="adj1" fmla="val 35862"/>
              <a:gd name="adj2" fmla="val 144342"/>
            </a:avLst>
          </a:prstGeom>
          <a:ln w="25400"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5">
            <a:extLst>
              <a:ext uri="{FF2B5EF4-FFF2-40B4-BE49-F238E27FC236}">
                <a16:creationId xmlns:a16="http://schemas.microsoft.com/office/drawing/2014/main" id="{3FC4D19C-65ED-0B0D-C632-A4B306E4D00B}"/>
              </a:ext>
            </a:extLst>
          </p:cNvPr>
          <p:cNvCxnSpPr>
            <a:cxnSpLocks/>
            <a:stCxn id="4" idx="7"/>
            <a:endCxn id="19" idx="1"/>
          </p:cNvCxnSpPr>
          <p:nvPr/>
        </p:nvCxnSpPr>
        <p:spPr>
          <a:xfrm rot="16200000" flipV="1">
            <a:off x="4485093" y="20362"/>
            <a:ext cx="1699827" cy="5736062"/>
          </a:xfrm>
          <a:prstGeom prst="bentConnector4">
            <a:avLst>
              <a:gd name="adj1" fmla="val 151855"/>
              <a:gd name="adj2" fmla="val 103985"/>
            </a:avLst>
          </a:prstGeom>
          <a:ln w="25400"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Speech Bubble: Rectangle with Corners Rounded 33">
            <a:extLst>
              <a:ext uri="{FF2B5EF4-FFF2-40B4-BE49-F238E27FC236}">
                <a16:creationId xmlns:a16="http://schemas.microsoft.com/office/drawing/2014/main" id="{BD86EBAE-E1D8-DA77-A0CE-1D83EF00C408}"/>
              </a:ext>
            </a:extLst>
          </p:cNvPr>
          <p:cNvSpPr/>
          <p:nvPr/>
        </p:nvSpPr>
        <p:spPr>
          <a:xfrm>
            <a:off x="377909" y="2144420"/>
            <a:ext cx="1209190" cy="492709"/>
          </a:xfrm>
          <a:prstGeom prst="wedgeRoundRectCallout">
            <a:avLst>
              <a:gd name="adj1" fmla="val 101573"/>
              <a:gd name="adj2" fmla="val 76029"/>
              <a:gd name="adj3" fmla="val 16667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needs</a:t>
            </a:r>
          </a:p>
        </p:txBody>
      </p:sp>
      <p:sp>
        <p:nvSpPr>
          <p:cNvPr id="35" name="Speech Bubble: Rectangle with Corners Rounded 34">
            <a:extLst>
              <a:ext uri="{FF2B5EF4-FFF2-40B4-BE49-F238E27FC236}">
                <a16:creationId xmlns:a16="http://schemas.microsoft.com/office/drawing/2014/main" id="{C770AED6-EEBC-229D-D4B6-D655A4C9FA67}"/>
              </a:ext>
            </a:extLst>
          </p:cNvPr>
          <p:cNvSpPr/>
          <p:nvPr/>
        </p:nvSpPr>
        <p:spPr>
          <a:xfrm>
            <a:off x="4886810" y="3916780"/>
            <a:ext cx="1209190" cy="492709"/>
          </a:xfrm>
          <a:prstGeom prst="wedgeRoundRectCallout">
            <a:avLst>
              <a:gd name="adj1" fmla="val -86691"/>
              <a:gd name="adj2" fmla="val -121157"/>
              <a:gd name="adj3" fmla="val 16667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aggregation</a:t>
            </a:r>
            <a:br>
              <a:rPr lang="en-US" sz="1400" dirty="0">
                <a:solidFill>
                  <a:schemeClr val="tx1"/>
                </a:solidFill>
              </a:rPr>
            </a:br>
            <a:r>
              <a:rPr lang="en-US" sz="1400" dirty="0">
                <a:solidFill>
                  <a:schemeClr val="tx1"/>
                </a:solidFill>
              </a:rPr>
              <a:t>== union</a:t>
            </a:r>
          </a:p>
        </p:txBody>
      </p:sp>
    </p:spTree>
    <p:extLst>
      <p:ext uri="{BB962C8B-B14F-4D97-AF65-F5344CB8AC3E}">
        <p14:creationId xmlns:p14="http://schemas.microsoft.com/office/powerpoint/2010/main" val="719102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5F8ACEE-1883-386B-9653-EDB71104872F}"/>
              </a:ext>
            </a:extLst>
          </p:cNvPr>
          <p:cNvSpPr/>
          <p:nvPr/>
        </p:nvSpPr>
        <p:spPr>
          <a:xfrm>
            <a:off x="2819594" y="5032893"/>
            <a:ext cx="1296955" cy="8024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part_A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8BD238-9A55-FA91-BF03-1511C78D9C5C}"/>
              </a:ext>
            </a:extLst>
          </p:cNvPr>
          <p:cNvSpPr/>
          <p:nvPr/>
        </p:nvSpPr>
        <p:spPr>
          <a:xfrm>
            <a:off x="7030810" y="5032892"/>
            <a:ext cx="1296955" cy="8024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part_B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Diamond 6">
            <a:extLst>
              <a:ext uri="{FF2B5EF4-FFF2-40B4-BE49-F238E27FC236}">
                <a16:creationId xmlns:a16="http://schemas.microsoft.com/office/drawing/2014/main" id="{82290EFA-CD36-BA49-EE76-6F36260C50A0}"/>
              </a:ext>
            </a:extLst>
          </p:cNvPr>
          <p:cNvSpPr/>
          <p:nvPr/>
        </p:nvSpPr>
        <p:spPr>
          <a:xfrm>
            <a:off x="5152247" y="5032892"/>
            <a:ext cx="867747" cy="802434"/>
          </a:xfrm>
          <a:prstGeom prst="diamond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join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937543C-293E-998B-8454-D004E024278E}"/>
              </a:ext>
            </a:extLst>
          </p:cNvPr>
          <p:cNvCxnSpPr>
            <a:stCxn id="7" idx="1"/>
            <a:endCxn id="5" idx="3"/>
          </p:cNvCxnSpPr>
          <p:nvPr/>
        </p:nvCxnSpPr>
        <p:spPr>
          <a:xfrm flipH="1">
            <a:off x="4116549" y="5434109"/>
            <a:ext cx="1035698" cy="1"/>
          </a:xfrm>
          <a:prstGeom prst="line">
            <a:avLst/>
          </a:prstGeom>
          <a:ln w="254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8DC806E-A26F-01F6-FEA3-EE3937A018E4}"/>
              </a:ext>
            </a:extLst>
          </p:cNvPr>
          <p:cNvCxnSpPr>
            <a:cxnSpLocks/>
            <a:stCxn id="6" idx="1"/>
            <a:endCxn id="7" idx="3"/>
          </p:cNvCxnSpPr>
          <p:nvPr/>
        </p:nvCxnSpPr>
        <p:spPr>
          <a:xfrm flipH="1">
            <a:off x="6019994" y="5434109"/>
            <a:ext cx="1010816" cy="0"/>
          </a:xfrm>
          <a:prstGeom prst="line">
            <a:avLst/>
          </a:prstGeom>
          <a:ln w="254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Oval 1">
            <a:extLst>
              <a:ext uri="{FF2B5EF4-FFF2-40B4-BE49-F238E27FC236}">
                <a16:creationId xmlns:a16="http://schemas.microsoft.com/office/drawing/2014/main" id="{51D22B13-C12A-7316-6815-72634280787E}"/>
              </a:ext>
            </a:extLst>
          </p:cNvPr>
          <p:cNvSpPr/>
          <p:nvPr/>
        </p:nvSpPr>
        <p:spPr>
          <a:xfrm>
            <a:off x="2781397" y="3609975"/>
            <a:ext cx="1373349" cy="8763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part_A</a:t>
            </a:r>
            <a:r>
              <a:rPr lang="en-US" sz="1400" dirty="0">
                <a:solidFill>
                  <a:schemeClr val="tx1"/>
                </a:solidFill>
              </a:rPr>
              <a:t> created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AB1D7BB-07F4-9833-C0DD-327647B0E2D9}"/>
              </a:ext>
            </a:extLst>
          </p:cNvPr>
          <p:cNvCxnSpPr>
            <a:cxnSpLocks/>
            <a:stCxn id="5" idx="0"/>
            <a:endCxn id="2" idx="4"/>
          </p:cNvCxnSpPr>
          <p:nvPr/>
        </p:nvCxnSpPr>
        <p:spPr>
          <a:xfrm flipV="1">
            <a:off x="3468072" y="4486275"/>
            <a:ext cx="0" cy="546618"/>
          </a:xfrm>
          <a:prstGeom prst="line">
            <a:avLst/>
          </a:prstGeom>
          <a:ln w="254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38501EFE-BF1E-9EBF-2F47-F8EB38470482}"/>
              </a:ext>
            </a:extLst>
          </p:cNvPr>
          <p:cNvSpPr/>
          <p:nvPr/>
        </p:nvSpPr>
        <p:spPr>
          <a:xfrm>
            <a:off x="7030810" y="3609975"/>
            <a:ext cx="1373349" cy="8763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part_B</a:t>
            </a:r>
            <a:r>
              <a:rPr lang="en-US" sz="1400" dirty="0">
                <a:solidFill>
                  <a:schemeClr val="tx1"/>
                </a:solidFill>
              </a:rPr>
              <a:t> created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58905EA-CDDA-FC0A-CE0B-C943EE4B629F}"/>
              </a:ext>
            </a:extLst>
          </p:cNvPr>
          <p:cNvCxnSpPr>
            <a:cxnSpLocks/>
            <a:endCxn id="4" idx="4"/>
          </p:cNvCxnSpPr>
          <p:nvPr/>
        </p:nvCxnSpPr>
        <p:spPr>
          <a:xfrm flipV="1">
            <a:off x="7717485" y="4486275"/>
            <a:ext cx="0" cy="546618"/>
          </a:xfrm>
          <a:prstGeom prst="line">
            <a:avLst/>
          </a:prstGeom>
          <a:ln w="254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A63DB1F7-FCCA-4161-41A0-13D2664E6E0C}"/>
              </a:ext>
            </a:extLst>
          </p:cNvPr>
          <p:cNvSpPr/>
          <p:nvPr/>
        </p:nvSpPr>
        <p:spPr>
          <a:xfrm>
            <a:off x="4775087" y="2390775"/>
            <a:ext cx="1576969" cy="103822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part_A</a:t>
            </a:r>
            <a:r>
              <a:rPr lang="en-US" sz="1400" dirty="0">
                <a:solidFill>
                  <a:schemeClr val="tx1"/>
                </a:solidFill>
              </a:rPr>
              <a:t> created &amp; </a:t>
            </a:r>
            <a:r>
              <a:rPr lang="en-US" sz="1400" dirty="0" err="1">
                <a:solidFill>
                  <a:schemeClr val="tx1"/>
                </a:solidFill>
              </a:rPr>
              <a:t>part_B</a:t>
            </a:r>
            <a:r>
              <a:rPr lang="en-US" sz="1400" dirty="0">
                <a:solidFill>
                  <a:schemeClr val="tx1"/>
                </a:solidFill>
              </a:rPr>
              <a:t> created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9F2320C-AE7A-DB4F-93AA-1C37B8C83356}"/>
              </a:ext>
            </a:extLst>
          </p:cNvPr>
          <p:cNvCxnSpPr>
            <a:cxnSpLocks/>
            <a:stCxn id="2" idx="7"/>
            <a:endCxn id="11" idx="3"/>
          </p:cNvCxnSpPr>
          <p:nvPr/>
        </p:nvCxnSpPr>
        <p:spPr>
          <a:xfrm flipV="1">
            <a:off x="3953624" y="3276955"/>
            <a:ext cx="1052405" cy="461351"/>
          </a:xfrm>
          <a:prstGeom prst="line">
            <a:avLst/>
          </a:prstGeom>
          <a:ln w="25400">
            <a:tailEnd type="oval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736F0E9-76E1-1908-C70A-0573BAD73E52}"/>
              </a:ext>
            </a:extLst>
          </p:cNvPr>
          <p:cNvCxnSpPr>
            <a:cxnSpLocks/>
            <a:stCxn id="4" idx="1"/>
            <a:endCxn id="11" idx="5"/>
          </p:cNvCxnSpPr>
          <p:nvPr/>
        </p:nvCxnSpPr>
        <p:spPr>
          <a:xfrm flipH="1" flipV="1">
            <a:off x="6121114" y="3276955"/>
            <a:ext cx="1110818" cy="461351"/>
          </a:xfrm>
          <a:prstGeom prst="line">
            <a:avLst/>
          </a:prstGeom>
          <a:ln w="25400">
            <a:tailEnd type="oval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60616D08-6D61-8E66-21B3-600E2DBB0D54}"/>
              </a:ext>
            </a:extLst>
          </p:cNvPr>
          <p:cNvSpPr/>
          <p:nvPr/>
        </p:nvSpPr>
        <p:spPr>
          <a:xfrm>
            <a:off x="2466975" y="1686183"/>
            <a:ext cx="1238250" cy="70459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Part Location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8A7B96C-49C4-B7BC-FA50-A6A94C55A9A3}"/>
              </a:ext>
            </a:extLst>
          </p:cNvPr>
          <p:cNvCxnSpPr>
            <a:cxnSpLocks/>
            <a:stCxn id="19" idx="3"/>
            <a:endCxn id="11" idx="1"/>
          </p:cNvCxnSpPr>
          <p:nvPr/>
        </p:nvCxnSpPr>
        <p:spPr>
          <a:xfrm>
            <a:off x="3705225" y="2038479"/>
            <a:ext cx="1300804" cy="504341"/>
          </a:xfrm>
          <a:prstGeom prst="line">
            <a:avLst/>
          </a:prstGeom>
          <a:ln w="25400"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FF5D2AFC-CEDD-F502-EC3C-46043C24A49D}"/>
              </a:ext>
            </a:extLst>
          </p:cNvPr>
          <p:cNvSpPr/>
          <p:nvPr/>
        </p:nvSpPr>
        <p:spPr>
          <a:xfrm>
            <a:off x="6525402" y="1352195"/>
            <a:ext cx="1576969" cy="103822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part_A</a:t>
            </a:r>
            <a:r>
              <a:rPr lang="en-US" sz="1400" dirty="0">
                <a:solidFill>
                  <a:schemeClr val="tx1"/>
                </a:solidFill>
              </a:rPr>
              <a:t> @ station &amp;</a:t>
            </a:r>
          </a:p>
          <a:p>
            <a:pPr algn="ctr"/>
            <a:r>
              <a:rPr lang="en-US" sz="1400" dirty="0" err="1">
                <a:solidFill>
                  <a:schemeClr val="tx1"/>
                </a:solidFill>
              </a:rPr>
              <a:t>part_B</a:t>
            </a:r>
            <a:r>
              <a:rPr lang="en-US" sz="1400" dirty="0">
                <a:solidFill>
                  <a:schemeClr val="tx1"/>
                </a:solidFill>
              </a:rPr>
              <a:t> @ station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66389D32-96CC-6E16-DB8D-29B740B4C3AB}"/>
              </a:ext>
            </a:extLst>
          </p:cNvPr>
          <p:cNvSpPr/>
          <p:nvPr/>
        </p:nvSpPr>
        <p:spPr>
          <a:xfrm>
            <a:off x="3983730" y="775865"/>
            <a:ext cx="1238250" cy="70459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Part Assembly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CD5A8B7-C986-3F6C-F198-EE04FC2D58E9}"/>
              </a:ext>
            </a:extLst>
          </p:cNvPr>
          <p:cNvCxnSpPr>
            <a:cxnSpLocks/>
            <a:stCxn id="14" idx="3"/>
            <a:endCxn id="13" idx="1"/>
          </p:cNvCxnSpPr>
          <p:nvPr/>
        </p:nvCxnSpPr>
        <p:spPr>
          <a:xfrm>
            <a:off x="5221980" y="1128161"/>
            <a:ext cx="1534364" cy="376079"/>
          </a:xfrm>
          <a:prstGeom prst="line">
            <a:avLst/>
          </a:prstGeom>
          <a:ln w="25400"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9D7F550-1669-B57E-50BB-F72065A71375}"/>
              </a:ext>
            </a:extLst>
          </p:cNvPr>
          <p:cNvCxnSpPr>
            <a:cxnSpLocks/>
            <a:stCxn id="11" idx="7"/>
          </p:cNvCxnSpPr>
          <p:nvPr/>
        </p:nvCxnSpPr>
        <p:spPr>
          <a:xfrm flipV="1">
            <a:off x="6121114" y="2159745"/>
            <a:ext cx="555409" cy="383075"/>
          </a:xfrm>
          <a:prstGeom prst="line">
            <a:avLst/>
          </a:prstGeom>
          <a:ln w="25400">
            <a:tailEnd type="oval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60A87F30-4822-87E4-C69A-B83207D44745}"/>
              </a:ext>
            </a:extLst>
          </p:cNvPr>
          <p:cNvSpPr txBox="1"/>
          <p:nvPr/>
        </p:nvSpPr>
        <p:spPr>
          <a:xfrm>
            <a:off x="1820762" y="6267453"/>
            <a:ext cx="7530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Part_A</a:t>
            </a:r>
            <a:r>
              <a:rPr lang="en-US" dirty="0"/>
              <a:t> and </a:t>
            </a:r>
            <a:r>
              <a:rPr lang="en-US" dirty="0" err="1"/>
              <a:t>part_B</a:t>
            </a:r>
            <a:r>
              <a:rPr lang="en-US" dirty="0"/>
              <a:t> brought to assembly station by Part Assembly capability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7487FEB-C2E7-8033-7E1C-766C20A12C05}"/>
              </a:ext>
            </a:extLst>
          </p:cNvPr>
          <p:cNvCxnSpPr>
            <a:cxnSpLocks/>
            <a:stCxn id="11" idx="0"/>
            <a:endCxn id="14" idx="1"/>
          </p:cNvCxnSpPr>
          <p:nvPr/>
        </p:nvCxnSpPr>
        <p:spPr>
          <a:xfrm rot="16200000" flipV="1">
            <a:off x="4142344" y="969547"/>
            <a:ext cx="1262614" cy="1579842"/>
          </a:xfrm>
          <a:prstGeom prst="bentConnector4">
            <a:avLst>
              <a:gd name="adj1" fmla="val 57172"/>
              <a:gd name="adj2" fmla="val 114470"/>
            </a:avLst>
          </a:prstGeom>
          <a:ln w="25400"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6731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5F8ACEE-1883-386B-9653-EDB71104872F}"/>
              </a:ext>
            </a:extLst>
          </p:cNvPr>
          <p:cNvSpPr/>
          <p:nvPr/>
        </p:nvSpPr>
        <p:spPr>
          <a:xfrm>
            <a:off x="2819594" y="5032893"/>
            <a:ext cx="1296955" cy="8024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part_A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8BD238-9A55-FA91-BF03-1511C78D9C5C}"/>
              </a:ext>
            </a:extLst>
          </p:cNvPr>
          <p:cNvSpPr/>
          <p:nvPr/>
        </p:nvSpPr>
        <p:spPr>
          <a:xfrm>
            <a:off x="7030810" y="5032892"/>
            <a:ext cx="1296955" cy="8024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part_B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Diamond 6">
            <a:extLst>
              <a:ext uri="{FF2B5EF4-FFF2-40B4-BE49-F238E27FC236}">
                <a16:creationId xmlns:a16="http://schemas.microsoft.com/office/drawing/2014/main" id="{82290EFA-CD36-BA49-EE76-6F36260C50A0}"/>
              </a:ext>
            </a:extLst>
          </p:cNvPr>
          <p:cNvSpPr/>
          <p:nvPr/>
        </p:nvSpPr>
        <p:spPr>
          <a:xfrm>
            <a:off x="5152247" y="5032892"/>
            <a:ext cx="867747" cy="802434"/>
          </a:xfrm>
          <a:prstGeom prst="diamond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join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937543C-293E-998B-8454-D004E024278E}"/>
              </a:ext>
            </a:extLst>
          </p:cNvPr>
          <p:cNvCxnSpPr>
            <a:stCxn id="7" idx="1"/>
            <a:endCxn id="5" idx="3"/>
          </p:cNvCxnSpPr>
          <p:nvPr/>
        </p:nvCxnSpPr>
        <p:spPr>
          <a:xfrm flipH="1">
            <a:off x="4116549" y="5434109"/>
            <a:ext cx="1035698" cy="1"/>
          </a:xfrm>
          <a:prstGeom prst="line">
            <a:avLst/>
          </a:prstGeom>
          <a:ln w="254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8DC806E-A26F-01F6-FEA3-EE3937A018E4}"/>
              </a:ext>
            </a:extLst>
          </p:cNvPr>
          <p:cNvCxnSpPr>
            <a:cxnSpLocks/>
            <a:stCxn id="6" idx="1"/>
            <a:endCxn id="7" idx="3"/>
          </p:cNvCxnSpPr>
          <p:nvPr/>
        </p:nvCxnSpPr>
        <p:spPr>
          <a:xfrm flipH="1">
            <a:off x="6019994" y="5434109"/>
            <a:ext cx="1010816" cy="0"/>
          </a:xfrm>
          <a:prstGeom prst="line">
            <a:avLst/>
          </a:prstGeom>
          <a:ln w="254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Oval 1">
            <a:extLst>
              <a:ext uri="{FF2B5EF4-FFF2-40B4-BE49-F238E27FC236}">
                <a16:creationId xmlns:a16="http://schemas.microsoft.com/office/drawing/2014/main" id="{51D22B13-C12A-7316-6815-72634280787E}"/>
              </a:ext>
            </a:extLst>
          </p:cNvPr>
          <p:cNvSpPr/>
          <p:nvPr/>
        </p:nvSpPr>
        <p:spPr>
          <a:xfrm>
            <a:off x="2781397" y="3609975"/>
            <a:ext cx="1373349" cy="8763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part_A</a:t>
            </a:r>
            <a:r>
              <a:rPr lang="en-US" sz="1400" dirty="0">
                <a:solidFill>
                  <a:schemeClr val="tx1"/>
                </a:solidFill>
              </a:rPr>
              <a:t> created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AB1D7BB-07F4-9833-C0DD-327647B0E2D9}"/>
              </a:ext>
            </a:extLst>
          </p:cNvPr>
          <p:cNvCxnSpPr>
            <a:cxnSpLocks/>
            <a:stCxn id="5" idx="0"/>
            <a:endCxn id="2" idx="4"/>
          </p:cNvCxnSpPr>
          <p:nvPr/>
        </p:nvCxnSpPr>
        <p:spPr>
          <a:xfrm flipV="1">
            <a:off x="3468072" y="4486275"/>
            <a:ext cx="0" cy="546618"/>
          </a:xfrm>
          <a:prstGeom prst="line">
            <a:avLst/>
          </a:prstGeom>
          <a:ln w="254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38501EFE-BF1E-9EBF-2F47-F8EB38470482}"/>
              </a:ext>
            </a:extLst>
          </p:cNvPr>
          <p:cNvSpPr/>
          <p:nvPr/>
        </p:nvSpPr>
        <p:spPr>
          <a:xfrm>
            <a:off x="7030810" y="3609975"/>
            <a:ext cx="1373349" cy="8763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part_B</a:t>
            </a:r>
            <a:r>
              <a:rPr lang="en-US" sz="1400" dirty="0">
                <a:solidFill>
                  <a:schemeClr val="tx1"/>
                </a:solidFill>
              </a:rPr>
              <a:t> created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58905EA-CDDA-FC0A-CE0B-C943EE4B629F}"/>
              </a:ext>
            </a:extLst>
          </p:cNvPr>
          <p:cNvCxnSpPr>
            <a:cxnSpLocks/>
            <a:endCxn id="4" idx="4"/>
          </p:cNvCxnSpPr>
          <p:nvPr/>
        </p:nvCxnSpPr>
        <p:spPr>
          <a:xfrm flipV="1">
            <a:off x="7717485" y="4486275"/>
            <a:ext cx="0" cy="546618"/>
          </a:xfrm>
          <a:prstGeom prst="line">
            <a:avLst/>
          </a:prstGeom>
          <a:ln w="254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A63DB1F7-FCCA-4161-41A0-13D2664E6E0C}"/>
              </a:ext>
            </a:extLst>
          </p:cNvPr>
          <p:cNvSpPr/>
          <p:nvPr/>
        </p:nvSpPr>
        <p:spPr>
          <a:xfrm>
            <a:off x="4775087" y="2390775"/>
            <a:ext cx="1576969" cy="103822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part_A</a:t>
            </a:r>
            <a:r>
              <a:rPr lang="en-US" sz="1400" dirty="0">
                <a:solidFill>
                  <a:schemeClr val="tx1"/>
                </a:solidFill>
              </a:rPr>
              <a:t> created &amp; </a:t>
            </a:r>
            <a:r>
              <a:rPr lang="en-US" sz="1400" dirty="0" err="1">
                <a:solidFill>
                  <a:schemeClr val="tx1"/>
                </a:solidFill>
              </a:rPr>
              <a:t>part_B</a:t>
            </a:r>
            <a:r>
              <a:rPr lang="en-US" sz="1400" dirty="0">
                <a:solidFill>
                  <a:schemeClr val="tx1"/>
                </a:solidFill>
              </a:rPr>
              <a:t> created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9F2320C-AE7A-DB4F-93AA-1C37B8C83356}"/>
              </a:ext>
            </a:extLst>
          </p:cNvPr>
          <p:cNvCxnSpPr>
            <a:cxnSpLocks/>
            <a:stCxn id="2" idx="7"/>
            <a:endCxn id="11" idx="3"/>
          </p:cNvCxnSpPr>
          <p:nvPr/>
        </p:nvCxnSpPr>
        <p:spPr>
          <a:xfrm flipV="1">
            <a:off x="3953624" y="3276955"/>
            <a:ext cx="1052405" cy="461351"/>
          </a:xfrm>
          <a:prstGeom prst="line">
            <a:avLst/>
          </a:prstGeom>
          <a:ln w="25400">
            <a:tailEnd type="oval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736F0E9-76E1-1908-C70A-0573BAD73E52}"/>
              </a:ext>
            </a:extLst>
          </p:cNvPr>
          <p:cNvCxnSpPr>
            <a:cxnSpLocks/>
            <a:stCxn id="4" idx="1"/>
            <a:endCxn id="11" idx="5"/>
          </p:cNvCxnSpPr>
          <p:nvPr/>
        </p:nvCxnSpPr>
        <p:spPr>
          <a:xfrm flipH="1" flipV="1">
            <a:off x="6121114" y="3276955"/>
            <a:ext cx="1110818" cy="461351"/>
          </a:xfrm>
          <a:prstGeom prst="line">
            <a:avLst/>
          </a:prstGeom>
          <a:ln w="25400">
            <a:tailEnd type="oval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60616D08-6D61-8E66-21B3-600E2DBB0D54}"/>
              </a:ext>
            </a:extLst>
          </p:cNvPr>
          <p:cNvSpPr/>
          <p:nvPr/>
        </p:nvSpPr>
        <p:spPr>
          <a:xfrm>
            <a:off x="2466975" y="1686183"/>
            <a:ext cx="1238250" cy="70459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Part Location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8A7B96C-49C4-B7BC-FA50-A6A94C55A9A3}"/>
              </a:ext>
            </a:extLst>
          </p:cNvPr>
          <p:cNvCxnSpPr>
            <a:cxnSpLocks/>
            <a:stCxn id="19" idx="3"/>
            <a:endCxn id="11" idx="1"/>
          </p:cNvCxnSpPr>
          <p:nvPr/>
        </p:nvCxnSpPr>
        <p:spPr>
          <a:xfrm>
            <a:off x="3705225" y="2038479"/>
            <a:ext cx="1300804" cy="504341"/>
          </a:xfrm>
          <a:prstGeom prst="line">
            <a:avLst/>
          </a:prstGeom>
          <a:ln w="25400"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FF5D2AFC-CEDD-F502-EC3C-46043C24A49D}"/>
              </a:ext>
            </a:extLst>
          </p:cNvPr>
          <p:cNvSpPr/>
          <p:nvPr/>
        </p:nvSpPr>
        <p:spPr>
          <a:xfrm>
            <a:off x="6525402" y="1352195"/>
            <a:ext cx="1576969" cy="103822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part_A</a:t>
            </a:r>
            <a:r>
              <a:rPr lang="en-US" sz="1400" dirty="0">
                <a:solidFill>
                  <a:schemeClr val="tx1"/>
                </a:solidFill>
              </a:rPr>
              <a:t> @ station</a:t>
            </a:r>
          </a:p>
          <a:p>
            <a:pPr algn="ctr"/>
            <a:r>
              <a:rPr lang="en-US" sz="1400" dirty="0" err="1">
                <a:solidFill>
                  <a:schemeClr val="tx1"/>
                </a:solidFill>
              </a:rPr>
              <a:t>part_B</a:t>
            </a:r>
            <a:r>
              <a:rPr lang="en-US" sz="1400" dirty="0">
                <a:solidFill>
                  <a:schemeClr val="tx1"/>
                </a:solidFill>
              </a:rPr>
              <a:t> @ station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66389D32-96CC-6E16-DB8D-29B740B4C3AB}"/>
              </a:ext>
            </a:extLst>
          </p:cNvPr>
          <p:cNvSpPr/>
          <p:nvPr/>
        </p:nvSpPr>
        <p:spPr>
          <a:xfrm>
            <a:off x="3983730" y="775865"/>
            <a:ext cx="1238250" cy="70459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Part Assembly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CD5A8B7-C986-3F6C-F198-EE04FC2D58E9}"/>
              </a:ext>
            </a:extLst>
          </p:cNvPr>
          <p:cNvCxnSpPr>
            <a:cxnSpLocks/>
            <a:stCxn id="14" idx="3"/>
            <a:endCxn id="13" idx="1"/>
          </p:cNvCxnSpPr>
          <p:nvPr/>
        </p:nvCxnSpPr>
        <p:spPr>
          <a:xfrm>
            <a:off x="5221980" y="1128161"/>
            <a:ext cx="1534364" cy="376079"/>
          </a:xfrm>
          <a:prstGeom prst="line">
            <a:avLst/>
          </a:prstGeom>
          <a:ln w="25400"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9D7F550-1669-B57E-50BB-F72065A71375}"/>
              </a:ext>
            </a:extLst>
          </p:cNvPr>
          <p:cNvCxnSpPr>
            <a:cxnSpLocks/>
            <a:stCxn id="11" idx="7"/>
          </p:cNvCxnSpPr>
          <p:nvPr/>
        </p:nvCxnSpPr>
        <p:spPr>
          <a:xfrm flipV="1">
            <a:off x="6121114" y="2159745"/>
            <a:ext cx="555409" cy="383075"/>
          </a:xfrm>
          <a:prstGeom prst="line">
            <a:avLst/>
          </a:prstGeom>
          <a:ln w="25400">
            <a:tailEnd type="oval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2577D228-2C72-5834-1701-BF2BA098CE01}"/>
              </a:ext>
            </a:extLst>
          </p:cNvPr>
          <p:cNvSpPr/>
          <p:nvPr/>
        </p:nvSpPr>
        <p:spPr>
          <a:xfrm>
            <a:off x="8953357" y="894413"/>
            <a:ext cx="1576969" cy="103822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Join </a:t>
            </a:r>
            <a:r>
              <a:rPr lang="en-US" sz="1400" dirty="0" err="1">
                <a:solidFill>
                  <a:schemeClr val="tx1"/>
                </a:solidFill>
              </a:rPr>
              <a:t>part_A</a:t>
            </a:r>
            <a:r>
              <a:rPr lang="en-US" sz="1400" dirty="0">
                <a:solidFill>
                  <a:schemeClr val="tx1"/>
                </a:solidFill>
              </a:rPr>
              <a:t> to </a:t>
            </a:r>
            <a:r>
              <a:rPr lang="en-US" sz="1400" dirty="0" err="1">
                <a:solidFill>
                  <a:schemeClr val="tx1"/>
                </a:solidFill>
              </a:rPr>
              <a:t>part_B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D514FF48-F850-51CF-AD2B-FF49E0A2BEB8}"/>
              </a:ext>
            </a:extLst>
          </p:cNvPr>
          <p:cNvSpPr/>
          <p:nvPr/>
        </p:nvSpPr>
        <p:spPr>
          <a:xfrm>
            <a:off x="6411685" y="318083"/>
            <a:ext cx="1238250" cy="70459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Part Join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205ED93-9399-9794-4C3A-F71D7EA168A6}"/>
              </a:ext>
            </a:extLst>
          </p:cNvPr>
          <p:cNvCxnSpPr>
            <a:cxnSpLocks/>
            <a:stCxn id="25" idx="3"/>
            <a:endCxn id="24" idx="1"/>
          </p:cNvCxnSpPr>
          <p:nvPr/>
        </p:nvCxnSpPr>
        <p:spPr>
          <a:xfrm>
            <a:off x="7649935" y="670379"/>
            <a:ext cx="1534364" cy="376079"/>
          </a:xfrm>
          <a:prstGeom prst="line">
            <a:avLst/>
          </a:prstGeom>
          <a:ln w="25400"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7AACE71-BB54-52D0-0C8F-BE497B25E0B8}"/>
              </a:ext>
            </a:extLst>
          </p:cNvPr>
          <p:cNvCxnSpPr>
            <a:cxnSpLocks/>
            <a:stCxn id="13" idx="6"/>
            <a:endCxn id="24" idx="2"/>
          </p:cNvCxnSpPr>
          <p:nvPr/>
        </p:nvCxnSpPr>
        <p:spPr>
          <a:xfrm flipV="1">
            <a:off x="8102371" y="1413526"/>
            <a:ext cx="850986" cy="457782"/>
          </a:xfrm>
          <a:prstGeom prst="line">
            <a:avLst/>
          </a:prstGeom>
          <a:ln w="25400">
            <a:tailEnd type="oval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CD065DF-8741-6C75-745F-694A9EC7DDA5}"/>
              </a:ext>
            </a:extLst>
          </p:cNvPr>
          <p:cNvCxnSpPr>
            <a:cxnSpLocks/>
            <a:stCxn id="7" idx="0"/>
            <a:endCxn id="24" idx="4"/>
          </p:cNvCxnSpPr>
          <p:nvPr/>
        </p:nvCxnSpPr>
        <p:spPr>
          <a:xfrm rot="5400000" flipH="1" flipV="1">
            <a:off x="6113854" y="1404905"/>
            <a:ext cx="3100254" cy="4155721"/>
          </a:xfrm>
          <a:prstGeom prst="bentConnector3">
            <a:avLst>
              <a:gd name="adj1" fmla="val 10060"/>
            </a:avLst>
          </a:prstGeom>
          <a:ln w="254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99EEFE0D-9725-8A04-EB92-865E5CA36B97}"/>
              </a:ext>
            </a:extLst>
          </p:cNvPr>
          <p:cNvSpPr txBox="1"/>
          <p:nvPr/>
        </p:nvSpPr>
        <p:spPr>
          <a:xfrm>
            <a:off x="3191009" y="6236541"/>
            <a:ext cx="4790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Part_A</a:t>
            </a:r>
            <a:r>
              <a:rPr lang="en-US" dirty="0"/>
              <a:t> and </a:t>
            </a:r>
            <a:r>
              <a:rPr lang="en-US" dirty="0" err="1"/>
              <a:t>part_B</a:t>
            </a:r>
            <a:r>
              <a:rPr lang="en-US" dirty="0"/>
              <a:t> joined by Part Join capability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3AA8A60-7FDA-0543-1D0E-EF6CD8CD02F9}"/>
              </a:ext>
            </a:extLst>
          </p:cNvPr>
          <p:cNvCxnSpPr>
            <a:cxnSpLocks/>
            <a:stCxn id="13" idx="0"/>
            <a:endCxn id="25" idx="1"/>
          </p:cNvCxnSpPr>
          <p:nvPr/>
        </p:nvCxnSpPr>
        <p:spPr>
          <a:xfrm rot="16200000" flipV="1">
            <a:off x="6521878" y="560186"/>
            <a:ext cx="681816" cy="902202"/>
          </a:xfrm>
          <a:prstGeom prst="bentConnector4">
            <a:avLst>
              <a:gd name="adj1" fmla="val 24165"/>
              <a:gd name="adj2" fmla="val 125338"/>
            </a:avLst>
          </a:prstGeom>
          <a:ln w="25400"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84546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xagon 1">
            <a:extLst>
              <a:ext uri="{FF2B5EF4-FFF2-40B4-BE49-F238E27FC236}">
                <a16:creationId xmlns:a16="http://schemas.microsoft.com/office/drawing/2014/main" id="{A6930E5D-2CC5-F4E1-F4E1-D707760487DC}"/>
              </a:ext>
            </a:extLst>
          </p:cNvPr>
          <p:cNvSpPr/>
          <p:nvPr/>
        </p:nvSpPr>
        <p:spPr>
          <a:xfrm>
            <a:off x="1009650" y="4533900"/>
            <a:ext cx="2743200" cy="1114425"/>
          </a:xfrm>
          <a:prstGeom prst="hexagon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Id:a1234</a:t>
            </a:r>
          </a:p>
          <a:p>
            <a:pPr algn="ctr"/>
            <a:r>
              <a:rPr lang="en-US" sz="1200" dirty="0" err="1">
                <a:solidFill>
                  <a:schemeClr val="tx1"/>
                </a:solidFill>
              </a:rPr>
              <a:t>Type:part_A</a:t>
            </a:r>
            <a:endParaRPr lang="en-US" sz="1200" dirty="0">
              <a:solidFill>
                <a:schemeClr val="tx1"/>
              </a:solidFill>
            </a:endParaRP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Exist:</a:t>
            </a:r>
            <a:r>
              <a:rPr lang="en-US" sz="1200" b="0" i="0" dirty="0">
                <a:solidFill>
                  <a:srgbClr val="000000"/>
                </a:solidFill>
                <a:effectLst/>
                <a:highlight>
                  <a:srgbClr val="F8F9FA"/>
                </a:highlight>
                <a:latin typeface="Aptos" panose="020B0004020202020204" pitchFamily="34" charset="0"/>
              </a:rPr>
              <a:t>2024-08-09T18:22:54Z</a:t>
            </a:r>
          </a:p>
          <a:p>
            <a:pPr algn="ctr"/>
            <a:r>
              <a:rPr lang="en-US" sz="1200" dirty="0">
                <a:solidFill>
                  <a:srgbClr val="000000"/>
                </a:solidFill>
                <a:highlight>
                  <a:srgbClr val="F8F9FA"/>
                </a:highlight>
                <a:latin typeface="Aptos" panose="020B0004020202020204" pitchFamily="34" charset="0"/>
              </a:rPr>
              <a:t>Loc:assembly_station@</a:t>
            </a:r>
            <a:r>
              <a:rPr lang="en-US" sz="1200" b="0" i="0" dirty="0">
                <a:solidFill>
                  <a:srgbClr val="000000"/>
                </a:solidFill>
                <a:effectLst/>
                <a:highlight>
                  <a:srgbClr val="F8F9FA"/>
                </a:highlight>
                <a:latin typeface="Arial" panose="020B0604020202020204" pitchFamily="34" charset="0"/>
              </a:rPr>
              <a:t>2024-08-09T18:28:23Z</a:t>
            </a:r>
            <a:endParaRPr lang="en-US" sz="1200" dirty="0">
              <a:solidFill>
                <a:schemeClr val="tx1"/>
              </a:solidFill>
              <a:latin typeface="Aptos" panose="020B0004020202020204" pitchFamily="34" charset="0"/>
            </a:endParaRPr>
          </a:p>
        </p:txBody>
      </p:sp>
      <p:sp>
        <p:nvSpPr>
          <p:cNvPr id="3" name="Hexagon 2">
            <a:extLst>
              <a:ext uri="{FF2B5EF4-FFF2-40B4-BE49-F238E27FC236}">
                <a16:creationId xmlns:a16="http://schemas.microsoft.com/office/drawing/2014/main" id="{E01891A9-67E8-B53D-A137-75901A52303E}"/>
              </a:ext>
            </a:extLst>
          </p:cNvPr>
          <p:cNvSpPr/>
          <p:nvPr/>
        </p:nvSpPr>
        <p:spPr>
          <a:xfrm>
            <a:off x="7581900" y="4533899"/>
            <a:ext cx="2743200" cy="1114425"/>
          </a:xfrm>
          <a:prstGeom prst="hexagon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Id:b5678</a:t>
            </a:r>
          </a:p>
          <a:p>
            <a:pPr algn="ctr"/>
            <a:r>
              <a:rPr lang="en-US" sz="1200" dirty="0" err="1">
                <a:solidFill>
                  <a:schemeClr val="tx1"/>
                </a:solidFill>
              </a:rPr>
              <a:t>Type:part_B</a:t>
            </a:r>
            <a:endParaRPr lang="en-US" sz="1200" dirty="0">
              <a:solidFill>
                <a:schemeClr val="tx1"/>
              </a:solidFill>
            </a:endParaRP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Exist:</a:t>
            </a:r>
            <a:r>
              <a:rPr lang="en-US" sz="1200" b="0" i="0" dirty="0">
                <a:solidFill>
                  <a:srgbClr val="000000"/>
                </a:solidFill>
                <a:effectLst/>
                <a:highlight>
                  <a:srgbClr val="F8F9FA"/>
                </a:highlight>
                <a:latin typeface="Aptos" panose="020B0004020202020204" pitchFamily="34" charset="0"/>
              </a:rPr>
              <a:t>2024-08-07T15:18:42Z</a:t>
            </a:r>
          </a:p>
          <a:p>
            <a:pPr algn="ctr"/>
            <a:r>
              <a:rPr lang="en-US" sz="1200" dirty="0">
                <a:solidFill>
                  <a:srgbClr val="000000"/>
                </a:solidFill>
                <a:highlight>
                  <a:srgbClr val="F8F9FA"/>
                </a:highlight>
                <a:latin typeface="Aptos" panose="020B0004020202020204" pitchFamily="34" charset="0"/>
              </a:rPr>
              <a:t>Loc:assembly_station@</a:t>
            </a:r>
            <a:r>
              <a:rPr lang="en-US" sz="1200" b="0" i="0" dirty="0">
                <a:solidFill>
                  <a:srgbClr val="000000"/>
                </a:solidFill>
                <a:effectLst/>
                <a:highlight>
                  <a:srgbClr val="F8F9FA"/>
                </a:highlight>
                <a:latin typeface="Arial" panose="020B0604020202020204" pitchFamily="34" charset="0"/>
              </a:rPr>
              <a:t>2024-08-09T18:28:23Z</a:t>
            </a:r>
            <a:endParaRPr lang="en-US" sz="1200" dirty="0">
              <a:solidFill>
                <a:schemeClr val="tx1"/>
              </a:solidFill>
              <a:latin typeface="Aptos" panose="020B00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E7A805-FC73-D332-59EF-C10BD1F22B3B}"/>
              </a:ext>
            </a:extLst>
          </p:cNvPr>
          <p:cNvSpPr txBox="1"/>
          <p:nvPr/>
        </p:nvSpPr>
        <p:spPr>
          <a:xfrm>
            <a:off x="3594097" y="6253256"/>
            <a:ext cx="5003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What outcome would classify this configuration?</a:t>
            </a:r>
          </a:p>
        </p:txBody>
      </p:sp>
      <p:sp>
        <p:nvSpPr>
          <p:cNvPr id="5" name="Speech Bubble: Rectangle with Corners Rounded 4">
            <a:extLst>
              <a:ext uri="{FF2B5EF4-FFF2-40B4-BE49-F238E27FC236}">
                <a16:creationId xmlns:a16="http://schemas.microsoft.com/office/drawing/2014/main" id="{E7F561E5-262C-CB3F-BE47-776D5A931BEF}"/>
              </a:ext>
            </a:extLst>
          </p:cNvPr>
          <p:cNvSpPr/>
          <p:nvPr/>
        </p:nvSpPr>
        <p:spPr>
          <a:xfrm>
            <a:off x="330284" y="3452975"/>
            <a:ext cx="1209190" cy="492709"/>
          </a:xfrm>
          <a:prstGeom prst="wedgeRoundRectCallout">
            <a:avLst>
              <a:gd name="adj1" fmla="val 94483"/>
              <a:gd name="adj2" fmla="val 174622"/>
              <a:gd name="adj3" fmla="val 16667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individual</a:t>
            </a:r>
          </a:p>
        </p:txBody>
      </p:sp>
    </p:spTree>
    <p:extLst>
      <p:ext uri="{BB962C8B-B14F-4D97-AF65-F5344CB8AC3E}">
        <p14:creationId xmlns:p14="http://schemas.microsoft.com/office/powerpoint/2010/main" val="25407465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240</Words>
  <Application>Microsoft Office PowerPoint</Application>
  <PresentationFormat>Widescreen</PresentationFormat>
  <Paragraphs>59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James Rhyne</dc:creator>
  <cp:lastModifiedBy>James Rhyne</cp:lastModifiedBy>
  <cp:revision>1</cp:revision>
  <dcterms:created xsi:type="dcterms:W3CDTF">2024-08-09T17:44:01Z</dcterms:created>
  <dcterms:modified xsi:type="dcterms:W3CDTF">2024-08-09T18:40:28Z</dcterms:modified>
</cp:coreProperties>
</file>